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5"/>
  </p:notesMasterIdLst>
  <p:sldIdLst>
    <p:sldId id="483" r:id="rId5"/>
    <p:sldId id="484" r:id="rId6"/>
    <p:sldId id="439" r:id="rId7"/>
    <p:sldId id="471" r:id="rId8"/>
    <p:sldId id="350" r:id="rId9"/>
    <p:sldId id="352" r:id="rId10"/>
    <p:sldId id="472" r:id="rId11"/>
    <p:sldId id="473" r:id="rId12"/>
    <p:sldId id="487" r:id="rId13"/>
    <p:sldId id="475" r:id="rId14"/>
    <p:sldId id="476" r:id="rId15"/>
    <p:sldId id="477" r:id="rId16"/>
    <p:sldId id="478" r:id="rId17"/>
    <p:sldId id="488" r:id="rId18"/>
    <p:sldId id="373" r:id="rId19"/>
    <p:sldId id="374" r:id="rId20"/>
    <p:sldId id="480" r:id="rId21"/>
    <p:sldId id="481" r:id="rId22"/>
    <p:sldId id="482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tkeat" initials="c" lastIdx="1" clrIdx="0">
    <p:extLst>
      <p:ext uri="{19B8F6BF-5375-455C-9EA6-DF929625EA0E}">
        <p15:presenceInfo xmlns:p15="http://schemas.microsoft.com/office/powerpoint/2012/main" userId="ctke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692"/>
    <a:srgbClr val="0078D3"/>
    <a:srgbClr val="5F7491"/>
    <a:srgbClr val="79BD28"/>
    <a:srgbClr val="00B0F0"/>
    <a:srgbClr val="E7E6E6"/>
    <a:srgbClr val="6FB332"/>
    <a:srgbClr val="15BCB4"/>
    <a:srgbClr val="C9C9C9"/>
    <a:srgbClr val="96B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F2AD7-EA9C-4E7E-9802-FA61E7DD14F4}" v="22" dt="2024-03-14T03:47:26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12" y="96"/>
      </p:cViewPr>
      <p:guideLst>
        <p:guide orient="horz" pos="41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Zeng" userId="d688f085-b0db-429b-9faf-6fed01574f59" providerId="ADAL" clId="{4825291F-FCF8-4697-9EF9-0CD99F704A69}"/>
    <pc:docChg chg="undo custSel delSld modSld">
      <pc:chgData name="Scott Zeng" userId="d688f085-b0db-429b-9faf-6fed01574f59" providerId="ADAL" clId="{4825291F-FCF8-4697-9EF9-0CD99F704A69}" dt="2024-03-09T03:58:20.545" v="1224" actId="313"/>
      <pc:docMkLst>
        <pc:docMk/>
      </pc:docMkLst>
      <pc:sldChg chg="modSp del mod modClrScheme chgLayout">
        <pc:chgData name="Scott Zeng" userId="d688f085-b0db-429b-9faf-6fed01574f59" providerId="ADAL" clId="{4825291F-FCF8-4697-9EF9-0CD99F704A69}" dt="2024-03-09T03:17:10.174" v="53" actId="47"/>
        <pc:sldMkLst>
          <pc:docMk/>
          <pc:sldMk cId="2719348932" sldId="263"/>
        </pc:sldMkLst>
        <pc:spChg chg="mod">
          <ac:chgData name="Scott Zeng" userId="d688f085-b0db-429b-9faf-6fed01574f59" providerId="ADAL" clId="{4825291F-FCF8-4697-9EF9-0CD99F704A69}" dt="2024-03-09T03:15:00.409" v="2" actId="207"/>
          <ac:spMkLst>
            <pc:docMk/>
            <pc:sldMk cId="2719348932" sldId="263"/>
            <ac:spMk id="5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15:05.539" v="3" actId="207"/>
          <ac:spMkLst>
            <pc:docMk/>
            <pc:sldMk cId="2719348932" sldId="263"/>
            <ac:spMk id="6" creationId="{00000000-0000-0000-0000-000000000000}"/>
          </ac:spMkLst>
        </pc:spChg>
      </pc:sldChg>
      <pc:sldChg chg="delSp modSp mod modClrScheme chgLayout">
        <pc:chgData name="Scott Zeng" userId="d688f085-b0db-429b-9faf-6fed01574f59" providerId="ADAL" clId="{4825291F-FCF8-4697-9EF9-0CD99F704A69}" dt="2024-03-09T03:48:47.264" v="1192" actId="478"/>
        <pc:sldMkLst>
          <pc:docMk/>
          <pc:sldMk cId="3662355735" sldId="295"/>
        </pc:sldMkLst>
        <pc:picChg chg="del mod">
          <ac:chgData name="Scott Zeng" userId="d688f085-b0db-429b-9faf-6fed01574f59" providerId="ADAL" clId="{4825291F-FCF8-4697-9EF9-0CD99F704A69}" dt="2024-03-09T03:48:47.264" v="1192" actId="478"/>
          <ac:picMkLst>
            <pc:docMk/>
            <pc:sldMk cId="3662355735" sldId="295"/>
            <ac:picMk id="1025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0:04.290" v="1201" actId="1036"/>
        <pc:sldMkLst>
          <pc:docMk/>
          <pc:sldMk cId="1457033676" sldId="358"/>
        </pc:sldMkLst>
        <pc:spChg chg="mod">
          <ac:chgData name="Scott Zeng" userId="d688f085-b0db-429b-9faf-6fed01574f59" providerId="ADAL" clId="{4825291F-FCF8-4697-9EF9-0CD99F704A69}" dt="2024-03-09T03:19:22.184" v="68" actId="1076"/>
          <ac:spMkLst>
            <pc:docMk/>
            <pc:sldMk cId="1457033676" sldId="358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19:26.879" v="69" actId="1076"/>
          <ac:spMkLst>
            <pc:docMk/>
            <pc:sldMk cId="1457033676" sldId="358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19:29.818" v="70" actId="1076"/>
          <ac:spMkLst>
            <pc:docMk/>
            <pc:sldMk cId="1457033676" sldId="358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50:04.290" v="1201" actId="1036"/>
          <ac:picMkLst>
            <pc:docMk/>
            <pc:sldMk cId="1457033676" sldId="358"/>
            <ac:picMk id="3" creationId="{5D15656D-8B9D-44CA-8847-54C64F5394E8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0:09.529" v="1202" actId="313"/>
        <pc:sldMkLst>
          <pc:docMk/>
          <pc:sldMk cId="2862894084" sldId="359"/>
        </pc:sldMkLst>
        <pc:spChg chg="mod">
          <ac:chgData name="Scott Zeng" userId="d688f085-b0db-429b-9faf-6fed01574f59" providerId="ADAL" clId="{4825291F-FCF8-4697-9EF9-0CD99F704A69}" dt="2024-03-09T03:19:54.624" v="74" actId="1076"/>
          <ac:spMkLst>
            <pc:docMk/>
            <pc:sldMk cId="2862894084" sldId="359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19:57.271" v="75" actId="1076"/>
          <ac:spMkLst>
            <pc:docMk/>
            <pc:sldMk cId="2862894084" sldId="359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0:09.529" v="1202" actId="313"/>
          <ac:spMkLst>
            <pc:docMk/>
            <pc:sldMk cId="2862894084" sldId="359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0:04.304" v="77" actId="14100"/>
          <ac:picMkLst>
            <pc:docMk/>
            <pc:sldMk cId="2862894084" sldId="359"/>
            <ac:picMk id="4" creationId="{AE1E5D67-F1DF-8582-07A4-DFA11DE58CBE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22:35.081" v="113" actId="1076"/>
        <pc:sldMkLst>
          <pc:docMk/>
          <pc:sldMk cId="2837904444" sldId="360"/>
        </pc:sldMkLst>
        <pc:spChg chg="mod">
          <ac:chgData name="Scott Zeng" userId="d688f085-b0db-429b-9faf-6fed01574f59" providerId="ADAL" clId="{4825291F-FCF8-4697-9EF9-0CD99F704A69}" dt="2024-03-09T03:22:14.041" v="109" actId="1035"/>
          <ac:spMkLst>
            <pc:docMk/>
            <pc:sldMk cId="2837904444" sldId="360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2:18.024" v="110" actId="1076"/>
          <ac:spMkLst>
            <pc:docMk/>
            <pc:sldMk cId="2837904444" sldId="360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2:21.910" v="111" actId="1076"/>
          <ac:spMkLst>
            <pc:docMk/>
            <pc:sldMk cId="2837904444" sldId="360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2:35.081" v="113" actId="1076"/>
          <ac:picMkLst>
            <pc:docMk/>
            <pc:sldMk cId="2837904444" sldId="360"/>
            <ac:picMk id="5" creationId="{415EB4D5-27F1-9A9D-21E2-B782BFD741BC}"/>
          </ac:picMkLst>
        </pc:picChg>
      </pc:sldChg>
      <pc:sldChg chg="modSp mod modClrScheme delCm chgLayout">
        <pc:chgData name="Scott Zeng" userId="d688f085-b0db-429b-9faf-6fed01574f59" providerId="ADAL" clId="{4825291F-FCF8-4697-9EF9-0CD99F704A69}" dt="2024-03-09T03:50:51.633" v="1205" actId="313"/>
        <pc:sldMkLst>
          <pc:docMk/>
          <pc:sldMk cId="878790786" sldId="361"/>
        </pc:sldMkLst>
        <pc:spChg chg="mod">
          <ac:chgData name="Scott Zeng" userId="d688f085-b0db-429b-9faf-6fed01574f59" providerId="ADAL" clId="{4825291F-FCF8-4697-9EF9-0CD99F704A69}" dt="2024-03-09T03:23:11.505" v="115" actId="1076"/>
          <ac:spMkLst>
            <pc:docMk/>
            <pc:sldMk cId="878790786" sldId="361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3:15.335" v="116" actId="1076"/>
          <ac:spMkLst>
            <pc:docMk/>
            <pc:sldMk cId="878790786" sldId="361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0:51.633" v="1205" actId="313"/>
          <ac:spMkLst>
            <pc:docMk/>
            <pc:sldMk cId="878790786" sldId="361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3:31.678" v="120" actId="1076"/>
          <ac:picMkLst>
            <pc:docMk/>
            <pc:sldMk cId="878790786" sldId="361"/>
            <ac:picMk id="4" creationId="{B18C2B51-7E2A-1F60-3AD7-405AF7D28992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1:00.474" v="1206" actId="33524"/>
        <pc:sldMkLst>
          <pc:docMk/>
          <pc:sldMk cId="3560265830" sldId="362"/>
        </pc:sldMkLst>
        <pc:spChg chg="mod">
          <ac:chgData name="Scott Zeng" userId="d688f085-b0db-429b-9faf-6fed01574f59" providerId="ADAL" clId="{4825291F-FCF8-4697-9EF9-0CD99F704A69}" dt="2024-03-09T03:23:52.128" v="141" actId="1038"/>
          <ac:spMkLst>
            <pc:docMk/>
            <pc:sldMk cId="3560265830" sldId="362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3:56.847" v="142" actId="1076"/>
          <ac:spMkLst>
            <pc:docMk/>
            <pc:sldMk cId="3560265830" sldId="362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1:00.474" v="1206" actId="33524"/>
          <ac:spMkLst>
            <pc:docMk/>
            <pc:sldMk cId="3560265830" sldId="362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4:21.546" v="148" actId="1076"/>
          <ac:picMkLst>
            <pc:docMk/>
            <pc:sldMk cId="3560265830" sldId="362"/>
            <ac:picMk id="8" creationId="{025AFCA3-4FD5-C399-599F-90D7CCD0E2E6}"/>
          </ac:picMkLst>
        </pc:picChg>
        <pc:picChg chg="mod">
          <ac:chgData name="Scott Zeng" userId="d688f085-b0db-429b-9faf-6fed01574f59" providerId="ADAL" clId="{4825291F-FCF8-4697-9EF9-0CD99F704A69}" dt="2024-03-09T03:24:27.912" v="149" actId="1076"/>
          <ac:picMkLst>
            <pc:docMk/>
            <pc:sldMk cId="3560265830" sldId="362"/>
            <ac:picMk id="11" creationId="{E5D7B018-420B-B11B-469F-DEE3EADDBC59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4:54.791" v="1211" actId="20577"/>
        <pc:sldMkLst>
          <pc:docMk/>
          <pc:sldMk cId="233653523" sldId="363"/>
        </pc:sldMkLst>
        <pc:spChg chg="mod">
          <ac:chgData name="Scott Zeng" userId="d688f085-b0db-429b-9faf-6fed01574f59" providerId="ADAL" clId="{4825291F-FCF8-4697-9EF9-0CD99F704A69}" dt="2024-03-09T03:25:39.680" v="218" actId="1038"/>
          <ac:spMkLst>
            <pc:docMk/>
            <pc:sldMk cId="233653523" sldId="363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5:46.864" v="220" actId="1076"/>
          <ac:spMkLst>
            <pc:docMk/>
            <pc:sldMk cId="233653523" sldId="363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4:54.791" v="1211" actId="20577"/>
          <ac:spMkLst>
            <pc:docMk/>
            <pc:sldMk cId="233653523" sldId="363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5:58.289" v="223" actId="1076"/>
          <ac:picMkLst>
            <pc:docMk/>
            <pc:sldMk cId="233653523" sldId="363"/>
            <ac:picMk id="4" creationId="{8BF261BE-2E4F-5049-C363-B7E9985E66C5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28:19.265" v="309" actId="1035"/>
        <pc:sldMkLst>
          <pc:docMk/>
          <pc:sldMk cId="2964927278" sldId="364"/>
        </pc:sldMkLst>
        <pc:spChg chg="mod">
          <ac:chgData name="Scott Zeng" userId="d688f085-b0db-429b-9faf-6fed01574f59" providerId="ADAL" clId="{4825291F-FCF8-4697-9EF9-0CD99F704A69}" dt="2024-03-09T03:28:19.265" v="309" actId="1035"/>
          <ac:spMkLst>
            <pc:docMk/>
            <pc:sldMk cId="2964927278" sldId="364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6:18.656" v="247" actId="1076"/>
          <ac:spMkLst>
            <pc:docMk/>
            <pc:sldMk cId="2964927278" sldId="364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6:21.018" v="248" actId="1076"/>
          <ac:spMkLst>
            <pc:docMk/>
            <pc:sldMk cId="2964927278" sldId="364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6:25.721" v="250" actId="1076"/>
          <ac:picMkLst>
            <pc:docMk/>
            <pc:sldMk cId="2964927278" sldId="364"/>
            <ac:picMk id="4" creationId="{BA285146-638C-C925-4B5D-D37956A1884C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28:14.959" v="307" actId="1035"/>
        <pc:sldMkLst>
          <pc:docMk/>
          <pc:sldMk cId="2035469833" sldId="365"/>
        </pc:sldMkLst>
        <pc:spChg chg="mod">
          <ac:chgData name="Scott Zeng" userId="d688f085-b0db-429b-9faf-6fed01574f59" providerId="ADAL" clId="{4825291F-FCF8-4697-9EF9-0CD99F704A69}" dt="2024-03-09T03:28:14.959" v="307" actId="1035"/>
          <ac:spMkLst>
            <pc:docMk/>
            <pc:sldMk cId="2035469833" sldId="365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7:24.001" v="294" actId="1076"/>
          <ac:spMkLst>
            <pc:docMk/>
            <pc:sldMk cId="2035469833" sldId="365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7:27.560" v="295" actId="1076"/>
          <ac:spMkLst>
            <pc:docMk/>
            <pc:sldMk cId="2035469833" sldId="365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8:07.576" v="303" actId="1076"/>
          <ac:picMkLst>
            <pc:docMk/>
            <pc:sldMk cId="2035469833" sldId="365"/>
            <ac:picMk id="4" creationId="{54E076A0-F77E-4BED-AADD-33557EAD1B28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9:33.114" v="1194" actId="20577"/>
        <pc:sldMkLst>
          <pc:docMk/>
          <pc:sldMk cId="3131431695" sldId="366"/>
        </pc:sldMkLst>
        <pc:spChg chg="mod">
          <ac:chgData name="Scott Zeng" userId="d688f085-b0db-429b-9faf-6fed01574f59" providerId="ADAL" clId="{4825291F-FCF8-4697-9EF9-0CD99F704A69}" dt="2024-03-09T03:18:26.352" v="59" actId="1076"/>
          <ac:spMkLst>
            <pc:docMk/>
            <pc:sldMk cId="3131431695" sldId="366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18:31.457" v="60" actId="1076"/>
          <ac:spMkLst>
            <pc:docMk/>
            <pc:sldMk cId="3131431695" sldId="366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9:33.114" v="1194" actId="20577"/>
          <ac:spMkLst>
            <pc:docMk/>
            <pc:sldMk cId="3131431695" sldId="366"/>
            <ac:spMk id="8" creationId="{4E0770D8-4786-4902-A2F7-676D2390B3DA}"/>
          </ac:spMkLst>
        </pc:spChg>
        <pc:spChg chg="mod">
          <ac:chgData name="Scott Zeng" userId="d688f085-b0db-429b-9faf-6fed01574f59" providerId="ADAL" clId="{4825291F-FCF8-4697-9EF9-0CD99F704A69}" dt="2024-03-09T03:18:36.351" v="61" actId="1076"/>
          <ac:spMkLst>
            <pc:docMk/>
            <pc:sldMk cId="3131431695" sldId="366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4825291F-FCF8-4697-9EF9-0CD99F704A69}" dt="2024-03-09T03:28:52.505" v="328" actId="1076"/>
        <pc:sldMkLst>
          <pc:docMk/>
          <pc:sldMk cId="1618609777" sldId="367"/>
        </pc:sldMkLst>
        <pc:spChg chg="mod">
          <ac:chgData name="Scott Zeng" userId="d688f085-b0db-429b-9faf-6fed01574f59" providerId="ADAL" clId="{4825291F-FCF8-4697-9EF9-0CD99F704A69}" dt="2024-03-09T03:28:41.847" v="325" actId="1035"/>
          <ac:spMkLst>
            <pc:docMk/>
            <pc:sldMk cId="1618609777" sldId="367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8:45.958" v="326" actId="1076"/>
          <ac:spMkLst>
            <pc:docMk/>
            <pc:sldMk cId="1618609777" sldId="367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8:48.935" v="327" actId="1076"/>
          <ac:spMkLst>
            <pc:docMk/>
            <pc:sldMk cId="1618609777" sldId="367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8:52.505" v="328" actId="1076"/>
          <ac:picMkLst>
            <pc:docMk/>
            <pc:sldMk cId="1618609777" sldId="367"/>
            <ac:picMk id="4" creationId="{B8EC1D8A-C0E8-4E1B-AD17-1321FE1B626F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29:16.176" v="345" actId="1076"/>
        <pc:sldMkLst>
          <pc:docMk/>
          <pc:sldMk cId="2734205620" sldId="368"/>
        </pc:sldMkLst>
        <pc:spChg chg="mod">
          <ac:chgData name="Scott Zeng" userId="d688f085-b0db-429b-9faf-6fed01574f59" providerId="ADAL" clId="{4825291F-FCF8-4697-9EF9-0CD99F704A69}" dt="2024-03-09T03:29:02.745" v="341" actId="1035"/>
          <ac:spMkLst>
            <pc:docMk/>
            <pc:sldMk cId="2734205620" sldId="368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9:07.431" v="342" actId="1076"/>
          <ac:spMkLst>
            <pc:docMk/>
            <pc:sldMk cId="2734205620" sldId="368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9:12.650" v="343" actId="1076"/>
          <ac:spMkLst>
            <pc:docMk/>
            <pc:sldMk cId="2734205620" sldId="368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9:16.176" v="345" actId="1076"/>
          <ac:picMkLst>
            <pc:docMk/>
            <pc:sldMk cId="2734205620" sldId="368"/>
            <ac:picMk id="10" creationId="{78E10B92-FD66-2BDA-2365-8FFBE5388B2B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30:09.320" v="388" actId="14100"/>
        <pc:sldMkLst>
          <pc:docMk/>
          <pc:sldMk cId="2783565424" sldId="369"/>
        </pc:sldMkLst>
        <pc:spChg chg="mod">
          <ac:chgData name="Scott Zeng" userId="d688f085-b0db-429b-9faf-6fed01574f59" providerId="ADAL" clId="{4825291F-FCF8-4697-9EF9-0CD99F704A69}" dt="2024-03-09T03:29:57.816" v="385" actId="1035"/>
          <ac:spMkLst>
            <pc:docMk/>
            <pc:sldMk cId="2783565424" sldId="369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0:02.622" v="386" actId="1076"/>
          <ac:spMkLst>
            <pc:docMk/>
            <pc:sldMk cId="2783565424" sldId="369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0:05.736" v="387" actId="1076"/>
          <ac:spMkLst>
            <pc:docMk/>
            <pc:sldMk cId="2783565424" sldId="369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0:09.320" v="388" actId="14100"/>
          <ac:picMkLst>
            <pc:docMk/>
            <pc:sldMk cId="2783565424" sldId="369"/>
            <ac:picMk id="3" creationId="{875EF771-82A5-FF07-8371-5B64BCCDB77A}"/>
          </ac:picMkLst>
        </pc:picChg>
      </pc:sldChg>
      <pc:sldChg chg="del">
        <pc:chgData name="Scott Zeng" userId="d688f085-b0db-429b-9faf-6fed01574f59" providerId="ADAL" clId="{4825291F-FCF8-4697-9EF9-0CD99F704A69}" dt="2024-03-09T03:16:53.181" v="25" actId="47"/>
        <pc:sldMkLst>
          <pc:docMk/>
          <pc:sldMk cId="1550308579" sldId="370"/>
        </pc:sldMkLst>
      </pc:sldChg>
      <pc:sldChg chg="modSp mod modClrScheme chgLayout">
        <pc:chgData name="Scott Zeng" userId="d688f085-b0db-429b-9faf-6fed01574f59" providerId="ADAL" clId="{4825291F-FCF8-4697-9EF9-0CD99F704A69}" dt="2024-03-09T03:31:37.475" v="449" actId="1076"/>
        <pc:sldMkLst>
          <pc:docMk/>
          <pc:sldMk cId="1244685304" sldId="371"/>
        </pc:sldMkLst>
        <pc:spChg chg="mod">
          <ac:chgData name="Scott Zeng" userId="d688f085-b0db-429b-9faf-6fed01574f59" providerId="ADAL" clId="{4825291F-FCF8-4697-9EF9-0CD99F704A69}" dt="2024-03-09T03:31:20.561" v="444" actId="1035"/>
          <ac:spMkLst>
            <pc:docMk/>
            <pc:sldMk cId="1244685304" sldId="371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1:23.536" v="445" actId="1076"/>
          <ac:spMkLst>
            <pc:docMk/>
            <pc:sldMk cId="1244685304" sldId="371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1:28.238" v="446" actId="1076"/>
          <ac:spMkLst>
            <pc:docMk/>
            <pc:sldMk cId="1244685304" sldId="371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1:37.475" v="449" actId="1076"/>
          <ac:picMkLst>
            <pc:docMk/>
            <pc:sldMk cId="1244685304" sldId="371"/>
            <ac:picMk id="3" creationId="{4D9D319C-4B6D-579C-2547-BAE798A1FF66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7:14.065" v="1218" actId="313"/>
        <pc:sldMkLst>
          <pc:docMk/>
          <pc:sldMk cId="500523453" sldId="372"/>
        </pc:sldMkLst>
        <pc:spChg chg="mod">
          <ac:chgData name="Scott Zeng" userId="d688f085-b0db-429b-9faf-6fed01574f59" providerId="ADAL" clId="{4825291F-FCF8-4697-9EF9-0CD99F704A69}" dt="2024-03-09T03:31:47.785" v="462" actId="1035"/>
          <ac:spMkLst>
            <pc:docMk/>
            <pc:sldMk cId="500523453" sldId="372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1:50.824" v="463" actId="1076"/>
          <ac:spMkLst>
            <pc:docMk/>
            <pc:sldMk cId="500523453" sldId="372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7:14.065" v="1218" actId="313"/>
          <ac:spMkLst>
            <pc:docMk/>
            <pc:sldMk cId="500523453" sldId="372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1:57.727" v="465" actId="1076"/>
          <ac:picMkLst>
            <pc:docMk/>
            <pc:sldMk cId="500523453" sldId="372"/>
            <ac:picMk id="4" creationId="{02A8533E-D612-4FF3-B6D4-029C04E2DB81}"/>
          </ac:picMkLst>
        </pc:picChg>
      </pc:sldChg>
      <pc:sldChg chg="del">
        <pc:chgData name="Scott Zeng" userId="d688f085-b0db-429b-9faf-6fed01574f59" providerId="ADAL" clId="{4825291F-FCF8-4697-9EF9-0CD99F704A69}" dt="2024-03-09T03:16:55.279" v="31" actId="47"/>
        <pc:sldMkLst>
          <pc:docMk/>
          <pc:sldMk cId="1631592900" sldId="373"/>
        </pc:sldMkLst>
      </pc:sldChg>
      <pc:sldChg chg="modSp mod modClrScheme chgLayout">
        <pc:chgData name="Scott Zeng" userId="d688f085-b0db-429b-9faf-6fed01574f59" providerId="ADAL" clId="{4825291F-FCF8-4697-9EF9-0CD99F704A69}" dt="2024-03-09T03:33:09.002" v="518" actId="1076"/>
        <pc:sldMkLst>
          <pc:docMk/>
          <pc:sldMk cId="1651441981" sldId="375"/>
        </pc:sldMkLst>
        <pc:spChg chg="mod">
          <ac:chgData name="Scott Zeng" userId="d688f085-b0db-429b-9faf-6fed01574f59" providerId="ADAL" clId="{4825291F-FCF8-4697-9EF9-0CD99F704A69}" dt="2024-03-09T03:32:56.153" v="514" actId="1035"/>
          <ac:spMkLst>
            <pc:docMk/>
            <pc:sldMk cId="1651441981" sldId="375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2:59.560" v="515" actId="1076"/>
          <ac:spMkLst>
            <pc:docMk/>
            <pc:sldMk cId="1651441981" sldId="375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3:02.136" v="516" actId="1076"/>
          <ac:spMkLst>
            <pc:docMk/>
            <pc:sldMk cId="1651441981" sldId="375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3:05.151" v="517" actId="1076"/>
          <ac:picMkLst>
            <pc:docMk/>
            <pc:sldMk cId="1651441981" sldId="375"/>
            <ac:picMk id="3" creationId="{8D437915-3CA0-9B4B-97A8-0C2F5BDC9306}"/>
          </ac:picMkLst>
        </pc:picChg>
        <pc:picChg chg="mod">
          <ac:chgData name="Scott Zeng" userId="d688f085-b0db-429b-9faf-6fed01574f59" providerId="ADAL" clId="{4825291F-FCF8-4697-9EF9-0CD99F704A69}" dt="2024-03-09T03:33:09.002" v="518" actId="1076"/>
          <ac:picMkLst>
            <pc:docMk/>
            <pc:sldMk cId="1651441981" sldId="375"/>
            <ac:picMk id="8" creationId="{7B0746BD-5875-2A7D-97FA-1A6F22ACDAF9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34:05.430" v="569" actId="1076"/>
        <pc:sldMkLst>
          <pc:docMk/>
          <pc:sldMk cId="2487022572" sldId="376"/>
        </pc:sldMkLst>
        <pc:spChg chg="mod">
          <ac:chgData name="Scott Zeng" userId="d688f085-b0db-429b-9faf-6fed01574f59" providerId="ADAL" clId="{4825291F-FCF8-4697-9EF9-0CD99F704A69}" dt="2024-03-09T03:33:55.128" v="566" actId="1035"/>
          <ac:spMkLst>
            <pc:docMk/>
            <pc:sldMk cId="2487022572" sldId="376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3:59.031" v="567" actId="1076"/>
          <ac:spMkLst>
            <pc:docMk/>
            <pc:sldMk cId="2487022572" sldId="376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4:01.656" v="568" actId="1076"/>
          <ac:spMkLst>
            <pc:docMk/>
            <pc:sldMk cId="2487022572" sldId="376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4:05.430" v="569" actId="1076"/>
          <ac:picMkLst>
            <pc:docMk/>
            <pc:sldMk cId="2487022572" sldId="376"/>
            <ac:picMk id="4" creationId="{D85D9259-9E3F-6714-1BAD-E90AB73F5C18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0:18.355" v="1203" actId="33524"/>
        <pc:sldMkLst>
          <pc:docMk/>
          <pc:sldMk cId="635204046" sldId="377"/>
        </pc:sldMkLst>
        <pc:spChg chg="mod">
          <ac:chgData name="Scott Zeng" userId="d688f085-b0db-429b-9faf-6fed01574f59" providerId="ADAL" clId="{4825291F-FCF8-4697-9EF9-0CD99F704A69}" dt="2024-03-09T03:20:23.161" v="80" actId="1076"/>
          <ac:spMkLst>
            <pc:docMk/>
            <pc:sldMk cId="635204046" sldId="377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0:28.834" v="81" actId="1076"/>
          <ac:spMkLst>
            <pc:docMk/>
            <pc:sldMk cId="635204046" sldId="377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0:18.355" v="1203" actId="33524"/>
          <ac:spMkLst>
            <pc:docMk/>
            <pc:sldMk cId="635204046" sldId="377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0:33.751" v="83" actId="14100"/>
          <ac:picMkLst>
            <pc:docMk/>
            <pc:sldMk cId="635204046" sldId="377"/>
            <ac:picMk id="4" creationId="{FC61A082-ACFD-31D4-E5CC-81BBBF9EA096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7:36.595" v="1221" actId="20577"/>
        <pc:sldMkLst>
          <pc:docMk/>
          <pc:sldMk cId="564792129" sldId="378"/>
        </pc:sldMkLst>
        <pc:spChg chg="mod">
          <ac:chgData name="Scott Zeng" userId="d688f085-b0db-429b-9faf-6fed01574f59" providerId="ADAL" clId="{4825291F-FCF8-4697-9EF9-0CD99F704A69}" dt="2024-03-09T03:34:21.969" v="586" actId="1038"/>
          <ac:spMkLst>
            <pc:docMk/>
            <pc:sldMk cId="564792129" sldId="378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4:25.761" v="587" actId="1076"/>
          <ac:spMkLst>
            <pc:docMk/>
            <pc:sldMk cId="564792129" sldId="378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7:36.595" v="1221" actId="20577"/>
          <ac:spMkLst>
            <pc:docMk/>
            <pc:sldMk cId="564792129" sldId="378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4:31.496" v="589" actId="1076"/>
          <ac:picMkLst>
            <pc:docMk/>
            <pc:sldMk cId="564792129" sldId="378"/>
            <ac:picMk id="4" creationId="{B95FDDAC-779A-3A6D-96BF-B3DEB1349B95}"/>
          </ac:picMkLst>
        </pc:picChg>
      </pc:sldChg>
      <pc:sldChg chg="del">
        <pc:chgData name="Scott Zeng" userId="d688f085-b0db-429b-9faf-6fed01574f59" providerId="ADAL" clId="{4825291F-FCF8-4697-9EF9-0CD99F704A69}" dt="2024-03-09T03:16:57.970" v="37" actId="47"/>
        <pc:sldMkLst>
          <pc:docMk/>
          <pc:sldMk cId="3285297959" sldId="379"/>
        </pc:sldMkLst>
      </pc:sldChg>
      <pc:sldChg chg="modSp mod modClrScheme chgLayout">
        <pc:chgData name="Scott Zeng" userId="d688f085-b0db-429b-9faf-6fed01574f59" providerId="ADAL" clId="{4825291F-FCF8-4697-9EF9-0CD99F704A69}" dt="2024-03-09T03:57:44.115" v="1222" actId="313"/>
        <pc:sldMkLst>
          <pc:docMk/>
          <pc:sldMk cId="3783768593" sldId="381"/>
        </pc:sldMkLst>
        <pc:spChg chg="mod">
          <ac:chgData name="Scott Zeng" userId="d688f085-b0db-429b-9faf-6fed01574f59" providerId="ADAL" clId="{4825291F-FCF8-4697-9EF9-0CD99F704A69}" dt="2024-03-09T03:34:44.528" v="617" actId="1035"/>
          <ac:spMkLst>
            <pc:docMk/>
            <pc:sldMk cId="3783768593" sldId="381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4:50.230" v="618" actId="1076"/>
          <ac:spMkLst>
            <pc:docMk/>
            <pc:sldMk cId="3783768593" sldId="381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7:44.115" v="1222" actId="313"/>
          <ac:spMkLst>
            <pc:docMk/>
            <pc:sldMk cId="3783768593" sldId="381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4:55.785" v="620" actId="1076"/>
          <ac:picMkLst>
            <pc:docMk/>
            <pc:sldMk cId="3783768593" sldId="381"/>
            <ac:picMk id="4" creationId="{7A8F1EF8-2A9A-F545-D6ED-CF61A79C59B9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2:46.361" v="935" actId="1076"/>
        <pc:sldMkLst>
          <pc:docMk/>
          <pc:sldMk cId="4133138194" sldId="383"/>
        </pc:sldMkLst>
        <pc:spChg chg="mod">
          <ac:chgData name="Scott Zeng" userId="d688f085-b0db-429b-9faf-6fed01574f59" providerId="ADAL" clId="{4825291F-FCF8-4697-9EF9-0CD99F704A69}" dt="2024-03-09T03:42:46.361" v="935" actId="1076"/>
          <ac:spMkLst>
            <pc:docMk/>
            <pc:sldMk cId="4133138194" sldId="383"/>
            <ac:spMk id="5" creationId="{E2C3D1F2-8D6F-4AC4-8D91-C63AB998B5B3}"/>
          </ac:spMkLst>
        </pc:spChg>
        <pc:spChg chg="mod">
          <ac:chgData name="Scott Zeng" userId="d688f085-b0db-429b-9faf-6fed01574f59" providerId="ADAL" clId="{4825291F-FCF8-4697-9EF9-0CD99F704A69}" dt="2024-03-09T03:42:36.089" v="933" actId="1038"/>
          <ac:spMkLst>
            <pc:docMk/>
            <pc:sldMk cId="4133138194" sldId="383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2:42.057" v="934" actId="1076"/>
          <ac:spMkLst>
            <pc:docMk/>
            <pc:sldMk cId="4133138194" sldId="383"/>
            <ac:spMk id="7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4825291F-FCF8-4697-9EF9-0CD99F704A69}" dt="2024-03-09T03:43:59.256" v="1000" actId="1076"/>
        <pc:sldMkLst>
          <pc:docMk/>
          <pc:sldMk cId="1058317641" sldId="384"/>
        </pc:sldMkLst>
        <pc:spChg chg="mod">
          <ac:chgData name="Scott Zeng" userId="d688f085-b0db-429b-9faf-6fed01574f59" providerId="ADAL" clId="{4825291F-FCF8-4697-9EF9-0CD99F704A69}" dt="2024-03-09T03:43:49.267" v="998" actId="1035"/>
          <ac:spMkLst>
            <pc:docMk/>
            <pc:sldMk cId="1058317641" sldId="384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3:53.983" v="999" actId="1076"/>
          <ac:spMkLst>
            <pc:docMk/>
            <pc:sldMk cId="1058317641" sldId="384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3:59.256" v="1000" actId="1076"/>
          <ac:picMkLst>
            <pc:docMk/>
            <pc:sldMk cId="1058317641" sldId="384"/>
            <ac:picMk id="3" creationId="{3AD005E8-41D0-5352-C4BF-9100A157B7CF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4:56.912" v="1022" actId="1076"/>
        <pc:sldMkLst>
          <pc:docMk/>
          <pc:sldMk cId="3440684381" sldId="385"/>
        </pc:sldMkLst>
        <pc:spChg chg="mod">
          <ac:chgData name="Scott Zeng" userId="d688f085-b0db-429b-9faf-6fed01574f59" providerId="ADAL" clId="{4825291F-FCF8-4697-9EF9-0CD99F704A69}" dt="2024-03-09T03:44:50.097" v="1020" actId="1035"/>
          <ac:spMkLst>
            <pc:docMk/>
            <pc:sldMk cId="3440684381" sldId="385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4:54.383" v="1021" actId="1076"/>
          <ac:spMkLst>
            <pc:docMk/>
            <pc:sldMk cId="3440684381" sldId="385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4:56.912" v="1022" actId="1076"/>
          <ac:picMkLst>
            <pc:docMk/>
            <pc:sldMk cId="3440684381" sldId="385"/>
            <ac:picMk id="4" creationId="{9B7569B5-BD21-149B-789C-D410DA930219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38:12.658" v="758" actId="1076"/>
        <pc:sldMkLst>
          <pc:docMk/>
          <pc:sldMk cId="2901791131" sldId="388"/>
        </pc:sldMkLst>
        <pc:spChg chg="mod">
          <ac:chgData name="Scott Zeng" userId="d688f085-b0db-429b-9faf-6fed01574f59" providerId="ADAL" clId="{4825291F-FCF8-4697-9EF9-0CD99F704A69}" dt="2024-03-09T03:38:02.448" v="754" actId="1036"/>
          <ac:spMkLst>
            <pc:docMk/>
            <pc:sldMk cId="2901791131" sldId="388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8:05.833" v="755" actId="1076"/>
          <ac:spMkLst>
            <pc:docMk/>
            <pc:sldMk cId="2901791131" sldId="388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8:12.658" v="758" actId="1076"/>
          <ac:picMkLst>
            <pc:docMk/>
            <pc:sldMk cId="2901791131" sldId="388"/>
            <ac:picMk id="3" creationId="{8643E6FA-F222-CE9C-90DA-9B7CCAD7BA62}"/>
          </ac:picMkLst>
        </pc:picChg>
      </pc:sldChg>
      <pc:sldChg chg="del">
        <pc:chgData name="Scott Zeng" userId="d688f085-b0db-429b-9faf-6fed01574f59" providerId="ADAL" clId="{4825291F-FCF8-4697-9EF9-0CD99F704A69}" dt="2024-03-09T03:17:03.995" v="46" actId="47"/>
        <pc:sldMkLst>
          <pc:docMk/>
          <pc:sldMk cId="2297795284" sldId="389"/>
        </pc:sldMkLst>
      </pc:sldChg>
      <pc:sldChg chg="del">
        <pc:chgData name="Scott Zeng" userId="d688f085-b0db-429b-9faf-6fed01574f59" providerId="ADAL" clId="{4825291F-FCF8-4697-9EF9-0CD99F704A69}" dt="2024-03-09T03:17:05.079" v="48" actId="47"/>
        <pc:sldMkLst>
          <pc:docMk/>
          <pc:sldMk cId="3464222757" sldId="390"/>
        </pc:sldMkLst>
      </pc:sldChg>
      <pc:sldChg chg="del">
        <pc:chgData name="Scott Zeng" userId="d688f085-b0db-429b-9faf-6fed01574f59" providerId="ADAL" clId="{4825291F-FCF8-4697-9EF9-0CD99F704A69}" dt="2024-03-09T03:17:07.132" v="49" actId="47"/>
        <pc:sldMkLst>
          <pc:docMk/>
          <pc:sldMk cId="2536128382" sldId="391"/>
        </pc:sldMkLst>
      </pc:sldChg>
      <pc:sldChg chg="del">
        <pc:chgData name="Scott Zeng" userId="d688f085-b0db-429b-9faf-6fed01574f59" providerId="ADAL" clId="{4825291F-FCF8-4697-9EF9-0CD99F704A69}" dt="2024-03-09T03:17:07.980" v="50" actId="47"/>
        <pc:sldMkLst>
          <pc:docMk/>
          <pc:sldMk cId="2604428735" sldId="392"/>
        </pc:sldMkLst>
      </pc:sldChg>
      <pc:sldChg chg="modSp mod modClrScheme chgLayout">
        <pc:chgData name="Scott Zeng" userId="d688f085-b0db-429b-9faf-6fed01574f59" providerId="ADAL" clId="{4825291F-FCF8-4697-9EF9-0CD99F704A69}" dt="2024-03-09T03:58:20.545" v="1224" actId="313"/>
        <pc:sldMkLst>
          <pc:docMk/>
          <pc:sldMk cId="2774202119" sldId="393"/>
        </pc:sldMkLst>
        <pc:spChg chg="mod">
          <ac:chgData name="Scott Zeng" userId="d688f085-b0db-429b-9faf-6fed01574f59" providerId="ADAL" clId="{4825291F-FCF8-4697-9EF9-0CD99F704A69}" dt="2024-03-09T03:41:43.274" v="884" actId="1035"/>
          <ac:spMkLst>
            <pc:docMk/>
            <pc:sldMk cId="2774202119" sldId="393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8:20.545" v="1224" actId="313"/>
          <ac:spMkLst>
            <pc:docMk/>
            <pc:sldMk cId="2774202119" sldId="393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1:49.535" v="886" actId="1076"/>
          <ac:picMkLst>
            <pc:docMk/>
            <pc:sldMk cId="2774202119" sldId="393"/>
            <ac:picMk id="3" creationId="{04CEF735-6284-4860-B00A-70241BE21E35}"/>
          </ac:picMkLst>
        </pc:picChg>
      </pc:sldChg>
      <pc:sldChg chg="del">
        <pc:chgData name="Scott Zeng" userId="d688f085-b0db-429b-9faf-6fed01574f59" providerId="ADAL" clId="{4825291F-FCF8-4697-9EF9-0CD99F704A69}" dt="2024-03-09T03:17:08.359" v="51" actId="47"/>
        <pc:sldMkLst>
          <pc:docMk/>
          <pc:sldMk cId="3581686682" sldId="394"/>
        </pc:sldMkLst>
      </pc:sldChg>
      <pc:sldChg chg="del">
        <pc:chgData name="Scott Zeng" userId="d688f085-b0db-429b-9faf-6fed01574f59" providerId="ADAL" clId="{4825291F-FCF8-4697-9EF9-0CD99F704A69}" dt="2024-03-09T03:17:02.606" v="44" actId="47"/>
        <pc:sldMkLst>
          <pc:docMk/>
          <pc:sldMk cId="3497113701" sldId="395"/>
        </pc:sldMkLst>
      </pc:sldChg>
      <pc:sldChg chg="del">
        <pc:chgData name="Scott Zeng" userId="d688f085-b0db-429b-9faf-6fed01574f59" providerId="ADAL" clId="{4825291F-FCF8-4697-9EF9-0CD99F704A69}" dt="2024-03-09T03:17:04.549" v="47" actId="47"/>
        <pc:sldMkLst>
          <pc:docMk/>
          <pc:sldMk cId="2748561891" sldId="396"/>
        </pc:sldMkLst>
      </pc:sldChg>
      <pc:sldChg chg="del">
        <pc:chgData name="Scott Zeng" userId="d688f085-b0db-429b-9faf-6fed01574f59" providerId="ADAL" clId="{4825291F-FCF8-4697-9EF9-0CD99F704A69}" dt="2024-03-09T03:16:54.022" v="27" actId="47"/>
        <pc:sldMkLst>
          <pc:docMk/>
          <pc:sldMk cId="192530782" sldId="397"/>
        </pc:sldMkLst>
      </pc:sldChg>
      <pc:sldChg chg="del">
        <pc:chgData name="Scott Zeng" userId="d688f085-b0db-429b-9faf-6fed01574f59" providerId="ADAL" clId="{4825291F-FCF8-4697-9EF9-0CD99F704A69}" dt="2024-03-09T03:16:54.364" v="28" actId="47"/>
        <pc:sldMkLst>
          <pc:docMk/>
          <pc:sldMk cId="966589657" sldId="398"/>
        </pc:sldMkLst>
      </pc:sldChg>
      <pc:sldChg chg="del">
        <pc:chgData name="Scott Zeng" userId="d688f085-b0db-429b-9faf-6fed01574f59" providerId="ADAL" clId="{4825291F-FCF8-4697-9EF9-0CD99F704A69}" dt="2024-03-09T03:17:03.079" v="45" actId="47"/>
        <pc:sldMkLst>
          <pc:docMk/>
          <pc:sldMk cId="3086036080" sldId="399"/>
        </pc:sldMkLst>
      </pc:sldChg>
      <pc:sldChg chg="del">
        <pc:chgData name="Scott Zeng" userId="d688f085-b0db-429b-9faf-6fed01574f59" providerId="ADAL" clId="{4825291F-FCF8-4697-9EF9-0CD99F704A69}" dt="2024-03-09T03:16:54.976" v="30" actId="47"/>
        <pc:sldMkLst>
          <pc:docMk/>
          <pc:sldMk cId="3297314895" sldId="400"/>
        </pc:sldMkLst>
      </pc:sldChg>
      <pc:sldChg chg="modSp mod modClrScheme chgLayout">
        <pc:chgData name="Scott Zeng" userId="d688f085-b0db-429b-9faf-6fed01574f59" providerId="ADAL" clId="{4825291F-FCF8-4697-9EF9-0CD99F704A69}" dt="2024-03-09T03:16:05.692" v="11" actId="20577"/>
        <pc:sldMkLst>
          <pc:docMk/>
          <pc:sldMk cId="1844185812" sldId="402"/>
        </pc:sldMkLst>
        <pc:spChg chg="mod">
          <ac:chgData name="Scott Zeng" userId="d688f085-b0db-429b-9faf-6fed01574f59" providerId="ADAL" clId="{4825291F-FCF8-4697-9EF9-0CD99F704A69}" dt="2024-03-09T03:16:05.692" v="11" actId="20577"/>
          <ac:spMkLst>
            <pc:docMk/>
            <pc:sldMk cId="1844185812" sldId="402"/>
            <ac:spMk id="21" creationId="{00000000-0000-0000-0000-000000000000}"/>
          </ac:spMkLst>
        </pc:spChg>
      </pc:sldChg>
      <pc:sldChg chg="mod modClrScheme chgLayout">
        <pc:chgData name="Scott Zeng" userId="d688f085-b0db-429b-9faf-6fed01574f59" providerId="ADAL" clId="{4825291F-FCF8-4697-9EF9-0CD99F704A69}" dt="2024-03-09T03:11:36.815" v="0" actId="700"/>
        <pc:sldMkLst>
          <pc:docMk/>
          <pc:sldMk cId="1591016948" sldId="403"/>
        </pc:sldMkLst>
      </pc:sldChg>
      <pc:sldChg chg="mod modClrScheme chgLayout">
        <pc:chgData name="Scott Zeng" userId="d688f085-b0db-429b-9faf-6fed01574f59" providerId="ADAL" clId="{4825291F-FCF8-4697-9EF9-0CD99F704A69}" dt="2024-03-09T03:11:36.815" v="0" actId="700"/>
        <pc:sldMkLst>
          <pc:docMk/>
          <pc:sldMk cId="144250671" sldId="408"/>
        </pc:sldMkLst>
      </pc:sldChg>
      <pc:sldChg chg="modSp mod modClrScheme chgLayout">
        <pc:chgData name="Scott Zeng" userId="d688f085-b0db-429b-9faf-6fed01574f59" providerId="ADAL" clId="{4825291F-FCF8-4697-9EF9-0CD99F704A69}" dt="2024-03-09T03:47:23.727" v="1140" actId="1076"/>
        <pc:sldMkLst>
          <pc:docMk/>
          <pc:sldMk cId="2094471137" sldId="410"/>
        </pc:sldMkLst>
        <pc:spChg chg="mod">
          <ac:chgData name="Scott Zeng" userId="d688f085-b0db-429b-9faf-6fed01574f59" providerId="ADAL" clId="{4825291F-FCF8-4697-9EF9-0CD99F704A69}" dt="2024-03-09T03:47:16.922" v="1138" actId="1035"/>
          <ac:spMkLst>
            <pc:docMk/>
            <pc:sldMk cId="2094471137" sldId="410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7:20.264" v="1139" actId="1076"/>
          <ac:spMkLst>
            <pc:docMk/>
            <pc:sldMk cId="2094471137" sldId="410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7:23.727" v="1140" actId="1076"/>
          <ac:spMkLst>
            <pc:docMk/>
            <pc:sldMk cId="2094471137" sldId="410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4825291F-FCF8-4697-9EF9-0CD99F704A69}" dt="2024-03-09T03:48:10.208" v="1167" actId="1076"/>
        <pc:sldMkLst>
          <pc:docMk/>
          <pc:sldMk cId="3976662037" sldId="411"/>
        </pc:sldMkLst>
        <pc:spChg chg="mod">
          <ac:chgData name="Scott Zeng" userId="d688f085-b0db-429b-9faf-6fed01574f59" providerId="ADAL" clId="{4825291F-FCF8-4697-9EF9-0CD99F704A69}" dt="2024-03-09T03:47:49.961" v="1164" actId="1035"/>
          <ac:spMkLst>
            <pc:docMk/>
            <pc:sldMk cId="3976662037" sldId="411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7:53.311" v="1165" actId="1076"/>
          <ac:spMkLst>
            <pc:docMk/>
            <pc:sldMk cId="3976662037" sldId="411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7:57" v="1166" actId="1076"/>
          <ac:spMkLst>
            <pc:docMk/>
            <pc:sldMk cId="3976662037" sldId="411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8:10.208" v="1167" actId="1076"/>
          <ac:picMkLst>
            <pc:docMk/>
            <pc:sldMk cId="3976662037" sldId="411"/>
            <ac:picMk id="3" creationId="{68EF0171-DD21-40F0-ADDC-71B2017EFFFF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8:36.897" v="1190" actId="14100"/>
        <pc:sldMkLst>
          <pc:docMk/>
          <pc:sldMk cId="1322432442" sldId="412"/>
        </pc:sldMkLst>
        <pc:spChg chg="mod">
          <ac:chgData name="Scott Zeng" userId="d688f085-b0db-429b-9faf-6fed01574f59" providerId="ADAL" clId="{4825291F-FCF8-4697-9EF9-0CD99F704A69}" dt="2024-03-09T03:48:25.185" v="1187" actId="1035"/>
          <ac:spMkLst>
            <pc:docMk/>
            <pc:sldMk cId="1322432442" sldId="412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8:28.408" v="1188" actId="1076"/>
          <ac:spMkLst>
            <pc:docMk/>
            <pc:sldMk cId="1322432442" sldId="412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8:31.543" v="1189" actId="1076"/>
          <ac:spMkLst>
            <pc:docMk/>
            <pc:sldMk cId="1322432442" sldId="412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8:36.897" v="1190" actId="14100"/>
          <ac:picMkLst>
            <pc:docMk/>
            <pc:sldMk cId="1322432442" sldId="412"/>
            <ac:picMk id="3" creationId="{10FD6C34-F4FD-AE35-439F-521252D19E9E}"/>
          </ac:picMkLst>
        </pc:picChg>
      </pc:sldChg>
      <pc:sldChg chg="mod modClrScheme chgLayout">
        <pc:chgData name="Scott Zeng" userId="d688f085-b0db-429b-9faf-6fed01574f59" providerId="ADAL" clId="{4825291F-FCF8-4697-9EF9-0CD99F704A69}" dt="2024-03-09T03:11:36.815" v="0" actId="700"/>
        <pc:sldMkLst>
          <pc:docMk/>
          <pc:sldMk cId="2868585210" sldId="414"/>
        </pc:sldMkLst>
      </pc:sldChg>
      <pc:sldChg chg="modSp mod modClrScheme chgLayout">
        <pc:chgData name="Scott Zeng" userId="d688f085-b0db-429b-9faf-6fed01574f59" providerId="ADAL" clId="{4825291F-FCF8-4697-9EF9-0CD99F704A69}" dt="2024-03-09T03:45:49.098" v="1068" actId="1076"/>
        <pc:sldMkLst>
          <pc:docMk/>
          <pc:sldMk cId="804092956" sldId="415"/>
        </pc:sldMkLst>
        <pc:spChg chg="mod">
          <ac:chgData name="Scott Zeng" userId="d688f085-b0db-429b-9faf-6fed01574f59" providerId="ADAL" clId="{4825291F-FCF8-4697-9EF9-0CD99F704A69}" dt="2024-03-09T03:45:41.307" v="1065" actId="1035"/>
          <ac:spMkLst>
            <pc:docMk/>
            <pc:sldMk cId="804092956" sldId="415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5:44.839" v="1066" actId="1076"/>
          <ac:spMkLst>
            <pc:docMk/>
            <pc:sldMk cId="804092956" sldId="415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5:49.098" v="1068" actId="1076"/>
          <ac:picMkLst>
            <pc:docMk/>
            <pc:sldMk cId="804092956" sldId="415"/>
            <ac:picMk id="4" creationId="{F75F9071-8780-285A-DF6C-98383C1EA6E2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6:16.111" v="1098" actId="1076"/>
        <pc:sldMkLst>
          <pc:docMk/>
          <pc:sldMk cId="2647204256" sldId="416"/>
        </pc:sldMkLst>
        <pc:spChg chg="mod">
          <ac:chgData name="Scott Zeng" userId="d688f085-b0db-429b-9faf-6fed01574f59" providerId="ADAL" clId="{4825291F-FCF8-4697-9EF9-0CD99F704A69}" dt="2024-03-09T03:46:03.713" v="1095" actId="1035"/>
          <ac:spMkLst>
            <pc:docMk/>
            <pc:sldMk cId="2647204256" sldId="416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6:09.142" v="1096" actId="1076"/>
          <ac:spMkLst>
            <pc:docMk/>
            <pc:sldMk cId="2647204256" sldId="416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6:10.966" v="1097" actId="1076"/>
          <ac:picMkLst>
            <pc:docMk/>
            <pc:sldMk cId="2647204256" sldId="416"/>
            <ac:picMk id="4" creationId="{CF6651C8-3CF8-F7BE-2B4E-76FDCFCA5D17}"/>
          </ac:picMkLst>
        </pc:picChg>
        <pc:picChg chg="mod">
          <ac:chgData name="Scott Zeng" userId="d688f085-b0db-429b-9faf-6fed01574f59" providerId="ADAL" clId="{4825291F-FCF8-4697-9EF9-0CD99F704A69}" dt="2024-03-09T03:46:16.111" v="1098" actId="1076"/>
          <ac:picMkLst>
            <pc:docMk/>
            <pc:sldMk cId="2647204256" sldId="416"/>
            <ac:picMk id="8" creationId="{838DBECD-B666-3E97-488F-0CAB1C3EFA73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6:37.264" v="1119" actId="1076"/>
        <pc:sldMkLst>
          <pc:docMk/>
          <pc:sldMk cId="1503079718" sldId="417"/>
        </pc:sldMkLst>
        <pc:spChg chg="mod">
          <ac:chgData name="Scott Zeng" userId="d688f085-b0db-429b-9faf-6fed01574f59" providerId="ADAL" clId="{4825291F-FCF8-4697-9EF9-0CD99F704A69}" dt="2024-03-09T03:46:28.335" v="1117" actId="1035"/>
          <ac:spMkLst>
            <pc:docMk/>
            <pc:sldMk cId="1503079718" sldId="417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6:33.088" v="1118" actId="1076"/>
          <ac:spMkLst>
            <pc:docMk/>
            <pc:sldMk cId="1503079718" sldId="417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6:37.264" v="1119" actId="1076"/>
          <ac:picMkLst>
            <pc:docMk/>
            <pc:sldMk cId="1503079718" sldId="417"/>
            <ac:picMk id="3" creationId="{81C48057-F47D-9455-5664-E6343AE5E77A}"/>
          </ac:picMkLst>
        </pc:picChg>
      </pc:sldChg>
      <pc:sldChg chg="mod modClrScheme chgLayout">
        <pc:chgData name="Scott Zeng" userId="d688f085-b0db-429b-9faf-6fed01574f59" providerId="ADAL" clId="{4825291F-FCF8-4697-9EF9-0CD99F704A69}" dt="2024-03-09T03:11:36.815" v="0" actId="700"/>
        <pc:sldMkLst>
          <pc:docMk/>
          <pc:sldMk cId="3485853576" sldId="418"/>
        </pc:sldMkLst>
      </pc:sldChg>
      <pc:sldChg chg="modSp mod modClrScheme chgLayout">
        <pc:chgData name="Scott Zeng" userId="d688f085-b0db-429b-9faf-6fed01574f59" providerId="ADAL" clId="{4825291F-FCF8-4697-9EF9-0CD99F704A69}" dt="2024-03-09T03:45:32.408" v="1048" actId="1076"/>
        <pc:sldMkLst>
          <pc:docMk/>
          <pc:sldMk cId="4026926881" sldId="419"/>
        </pc:sldMkLst>
        <pc:spChg chg="mod">
          <ac:chgData name="Scott Zeng" userId="d688f085-b0db-429b-9faf-6fed01574f59" providerId="ADAL" clId="{4825291F-FCF8-4697-9EF9-0CD99F704A69}" dt="2024-03-09T03:45:24.792" v="1046" actId="1035"/>
          <ac:spMkLst>
            <pc:docMk/>
            <pc:sldMk cId="4026926881" sldId="419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5:29.905" v="1047" actId="1076"/>
          <ac:spMkLst>
            <pc:docMk/>
            <pc:sldMk cId="4026926881" sldId="419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5:32.408" v="1048" actId="1076"/>
          <ac:picMkLst>
            <pc:docMk/>
            <pc:sldMk cId="4026926881" sldId="419"/>
            <ac:picMk id="3" creationId="{00000000-0000-0000-0000-000000000000}"/>
          </ac:picMkLst>
        </pc:picChg>
      </pc:sldChg>
      <pc:sldChg chg="del">
        <pc:chgData name="Scott Zeng" userId="d688f085-b0db-429b-9faf-6fed01574f59" providerId="ADAL" clId="{4825291F-FCF8-4697-9EF9-0CD99F704A69}" dt="2024-03-09T03:16:47.963" v="13" actId="47"/>
        <pc:sldMkLst>
          <pc:docMk/>
          <pc:sldMk cId="1733290708" sldId="420"/>
        </pc:sldMkLst>
      </pc:sldChg>
      <pc:sldChg chg="del">
        <pc:chgData name="Scott Zeng" userId="d688f085-b0db-429b-9faf-6fed01574f59" providerId="ADAL" clId="{4825291F-FCF8-4697-9EF9-0CD99F704A69}" dt="2024-03-09T03:16:48.499" v="14" actId="47"/>
        <pc:sldMkLst>
          <pc:docMk/>
          <pc:sldMk cId="38871356" sldId="421"/>
        </pc:sldMkLst>
      </pc:sldChg>
      <pc:sldChg chg="del">
        <pc:chgData name="Scott Zeng" userId="d688f085-b0db-429b-9faf-6fed01574f59" providerId="ADAL" clId="{4825291F-FCF8-4697-9EF9-0CD99F704A69}" dt="2024-03-09T03:16:48.850" v="15" actId="47"/>
        <pc:sldMkLst>
          <pc:docMk/>
          <pc:sldMk cId="2502962165" sldId="422"/>
        </pc:sldMkLst>
      </pc:sldChg>
      <pc:sldChg chg="del">
        <pc:chgData name="Scott Zeng" userId="d688f085-b0db-429b-9faf-6fed01574f59" providerId="ADAL" clId="{4825291F-FCF8-4697-9EF9-0CD99F704A69}" dt="2024-03-09T03:16:49.464" v="16" actId="47"/>
        <pc:sldMkLst>
          <pc:docMk/>
          <pc:sldMk cId="3722379734" sldId="423"/>
        </pc:sldMkLst>
      </pc:sldChg>
      <pc:sldChg chg="del">
        <pc:chgData name="Scott Zeng" userId="d688f085-b0db-429b-9faf-6fed01574f59" providerId="ADAL" clId="{4825291F-FCF8-4697-9EF9-0CD99F704A69}" dt="2024-03-09T03:16:49.968" v="17" actId="47"/>
        <pc:sldMkLst>
          <pc:docMk/>
          <pc:sldMk cId="3579768172" sldId="424"/>
        </pc:sldMkLst>
      </pc:sldChg>
      <pc:sldChg chg="del">
        <pc:chgData name="Scott Zeng" userId="d688f085-b0db-429b-9faf-6fed01574f59" providerId="ADAL" clId="{4825291F-FCF8-4697-9EF9-0CD99F704A69}" dt="2024-03-09T03:16:50.176" v="18" actId="47"/>
        <pc:sldMkLst>
          <pc:docMk/>
          <pc:sldMk cId="3428178765" sldId="425"/>
        </pc:sldMkLst>
      </pc:sldChg>
      <pc:sldChg chg="del">
        <pc:chgData name="Scott Zeng" userId="d688f085-b0db-429b-9faf-6fed01574f59" providerId="ADAL" clId="{4825291F-FCF8-4697-9EF9-0CD99F704A69}" dt="2024-03-09T03:16:50.490" v="19" actId="47"/>
        <pc:sldMkLst>
          <pc:docMk/>
          <pc:sldMk cId="2683049658" sldId="426"/>
        </pc:sldMkLst>
      </pc:sldChg>
      <pc:sldChg chg="del">
        <pc:chgData name="Scott Zeng" userId="d688f085-b0db-429b-9faf-6fed01574f59" providerId="ADAL" clId="{4825291F-FCF8-4697-9EF9-0CD99F704A69}" dt="2024-03-09T03:16:50.816" v="20" actId="47"/>
        <pc:sldMkLst>
          <pc:docMk/>
          <pc:sldMk cId="3904903342" sldId="427"/>
        </pc:sldMkLst>
      </pc:sldChg>
      <pc:sldChg chg="del">
        <pc:chgData name="Scott Zeng" userId="d688f085-b0db-429b-9faf-6fed01574f59" providerId="ADAL" clId="{4825291F-FCF8-4697-9EF9-0CD99F704A69}" dt="2024-03-09T03:16:51.629" v="21" actId="47"/>
        <pc:sldMkLst>
          <pc:docMk/>
          <pc:sldMk cId="703789585" sldId="428"/>
        </pc:sldMkLst>
      </pc:sldChg>
      <pc:sldChg chg="del">
        <pc:chgData name="Scott Zeng" userId="d688f085-b0db-429b-9faf-6fed01574f59" providerId="ADAL" clId="{4825291F-FCF8-4697-9EF9-0CD99F704A69}" dt="2024-03-09T03:16:51.999" v="22" actId="47"/>
        <pc:sldMkLst>
          <pc:docMk/>
          <pc:sldMk cId="548761054" sldId="429"/>
        </pc:sldMkLst>
      </pc:sldChg>
      <pc:sldChg chg="del">
        <pc:chgData name="Scott Zeng" userId="d688f085-b0db-429b-9faf-6fed01574f59" providerId="ADAL" clId="{4825291F-FCF8-4697-9EF9-0CD99F704A69}" dt="2024-03-09T03:16:52.362" v="23" actId="47"/>
        <pc:sldMkLst>
          <pc:docMk/>
          <pc:sldMk cId="111302876" sldId="430"/>
        </pc:sldMkLst>
      </pc:sldChg>
      <pc:sldChg chg="del">
        <pc:chgData name="Scott Zeng" userId="d688f085-b0db-429b-9faf-6fed01574f59" providerId="ADAL" clId="{4825291F-FCF8-4697-9EF9-0CD99F704A69}" dt="2024-03-09T03:16:52.734" v="24" actId="47"/>
        <pc:sldMkLst>
          <pc:docMk/>
          <pc:sldMk cId="4262937589" sldId="431"/>
        </pc:sldMkLst>
      </pc:sldChg>
      <pc:sldChg chg="del">
        <pc:chgData name="Scott Zeng" userId="d688f085-b0db-429b-9faf-6fed01574f59" providerId="ADAL" clId="{4825291F-FCF8-4697-9EF9-0CD99F704A69}" dt="2024-03-09T03:16:53.681" v="26" actId="47"/>
        <pc:sldMkLst>
          <pc:docMk/>
          <pc:sldMk cId="4230995501" sldId="432"/>
        </pc:sldMkLst>
      </pc:sldChg>
      <pc:sldChg chg="del">
        <pc:chgData name="Scott Zeng" userId="d688f085-b0db-429b-9faf-6fed01574f59" providerId="ADAL" clId="{4825291F-FCF8-4697-9EF9-0CD99F704A69}" dt="2024-03-09T03:16:54.657" v="29" actId="47"/>
        <pc:sldMkLst>
          <pc:docMk/>
          <pc:sldMk cId="2656322754" sldId="433"/>
        </pc:sldMkLst>
      </pc:sldChg>
      <pc:sldChg chg="del">
        <pc:chgData name="Scott Zeng" userId="d688f085-b0db-429b-9faf-6fed01574f59" providerId="ADAL" clId="{4825291F-FCF8-4697-9EF9-0CD99F704A69}" dt="2024-03-09T03:16:55.785" v="32" actId="47"/>
        <pc:sldMkLst>
          <pc:docMk/>
          <pc:sldMk cId="800895449" sldId="434"/>
        </pc:sldMkLst>
      </pc:sldChg>
      <pc:sldChg chg="del">
        <pc:chgData name="Scott Zeng" userId="d688f085-b0db-429b-9faf-6fed01574f59" providerId="ADAL" clId="{4825291F-FCF8-4697-9EF9-0CD99F704A69}" dt="2024-03-09T03:16:56.207" v="33" actId="47"/>
        <pc:sldMkLst>
          <pc:docMk/>
          <pc:sldMk cId="2965598873" sldId="435"/>
        </pc:sldMkLst>
      </pc:sldChg>
      <pc:sldChg chg="del">
        <pc:chgData name="Scott Zeng" userId="d688f085-b0db-429b-9faf-6fed01574f59" providerId="ADAL" clId="{4825291F-FCF8-4697-9EF9-0CD99F704A69}" dt="2024-03-09T03:16:56.665" v="34" actId="47"/>
        <pc:sldMkLst>
          <pc:docMk/>
          <pc:sldMk cId="121536081" sldId="436"/>
        </pc:sldMkLst>
      </pc:sldChg>
      <pc:sldChg chg="del">
        <pc:chgData name="Scott Zeng" userId="d688f085-b0db-429b-9faf-6fed01574f59" providerId="ADAL" clId="{4825291F-FCF8-4697-9EF9-0CD99F704A69}" dt="2024-03-09T03:16:57.051" v="35" actId="47"/>
        <pc:sldMkLst>
          <pc:docMk/>
          <pc:sldMk cId="2165291017" sldId="437"/>
        </pc:sldMkLst>
      </pc:sldChg>
      <pc:sldChg chg="del">
        <pc:chgData name="Scott Zeng" userId="d688f085-b0db-429b-9faf-6fed01574f59" providerId="ADAL" clId="{4825291F-FCF8-4697-9EF9-0CD99F704A69}" dt="2024-03-09T03:16:57.518" v="36" actId="47"/>
        <pc:sldMkLst>
          <pc:docMk/>
          <pc:sldMk cId="772913731" sldId="438"/>
        </pc:sldMkLst>
      </pc:sldChg>
      <pc:sldChg chg="del">
        <pc:chgData name="Scott Zeng" userId="d688f085-b0db-429b-9faf-6fed01574f59" providerId="ADAL" clId="{4825291F-FCF8-4697-9EF9-0CD99F704A69}" dt="2024-03-09T03:16:58.864" v="38" actId="47"/>
        <pc:sldMkLst>
          <pc:docMk/>
          <pc:sldMk cId="2175403939" sldId="439"/>
        </pc:sldMkLst>
      </pc:sldChg>
      <pc:sldChg chg="del">
        <pc:chgData name="Scott Zeng" userId="d688f085-b0db-429b-9faf-6fed01574f59" providerId="ADAL" clId="{4825291F-FCF8-4697-9EF9-0CD99F704A69}" dt="2024-03-09T03:16:59.663" v="39" actId="47"/>
        <pc:sldMkLst>
          <pc:docMk/>
          <pc:sldMk cId="2620338210" sldId="440"/>
        </pc:sldMkLst>
      </pc:sldChg>
      <pc:sldChg chg="del">
        <pc:chgData name="Scott Zeng" userId="d688f085-b0db-429b-9faf-6fed01574f59" providerId="ADAL" clId="{4825291F-FCF8-4697-9EF9-0CD99F704A69}" dt="2024-03-09T03:17:00.481" v="40" actId="47"/>
        <pc:sldMkLst>
          <pc:docMk/>
          <pc:sldMk cId="2721900049" sldId="441"/>
        </pc:sldMkLst>
      </pc:sldChg>
      <pc:sldChg chg="del">
        <pc:chgData name="Scott Zeng" userId="d688f085-b0db-429b-9faf-6fed01574f59" providerId="ADAL" clId="{4825291F-FCF8-4697-9EF9-0CD99F704A69}" dt="2024-03-09T03:17:00.694" v="41" actId="47"/>
        <pc:sldMkLst>
          <pc:docMk/>
          <pc:sldMk cId="1583063316" sldId="442"/>
        </pc:sldMkLst>
      </pc:sldChg>
      <pc:sldChg chg="del">
        <pc:chgData name="Scott Zeng" userId="d688f085-b0db-429b-9faf-6fed01574f59" providerId="ADAL" clId="{4825291F-FCF8-4697-9EF9-0CD99F704A69}" dt="2024-03-09T03:17:01.141" v="42" actId="47"/>
        <pc:sldMkLst>
          <pc:docMk/>
          <pc:sldMk cId="550860248" sldId="443"/>
        </pc:sldMkLst>
      </pc:sldChg>
      <pc:sldChg chg="del">
        <pc:chgData name="Scott Zeng" userId="d688f085-b0db-429b-9faf-6fed01574f59" providerId="ADAL" clId="{4825291F-FCF8-4697-9EF9-0CD99F704A69}" dt="2024-03-09T03:17:01.553" v="43" actId="47"/>
        <pc:sldMkLst>
          <pc:docMk/>
          <pc:sldMk cId="1019907306" sldId="444"/>
        </pc:sldMkLst>
      </pc:sldChg>
      <pc:sldChg chg="del">
        <pc:chgData name="Scott Zeng" userId="d688f085-b0db-429b-9faf-6fed01574f59" providerId="ADAL" clId="{4825291F-FCF8-4697-9EF9-0CD99F704A69}" dt="2024-03-09T03:17:09.391" v="52" actId="47"/>
        <pc:sldMkLst>
          <pc:docMk/>
          <pc:sldMk cId="4112963970" sldId="445"/>
        </pc:sldMkLst>
      </pc:sldChg>
      <pc:sldChg chg="del">
        <pc:chgData name="Scott Zeng" userId="d688f085-b0db-429b-9faf-6fed01574f59" providerId="ADAL" clId="{4825291F-FCF8-4697-9EF9-0CD99F704A69}" dt="2024-03-09T03:16:46.786" v="12" actId="47"/>
        <pc:sldMkLst>
          <pc:docMk/>
          <pc:sldMk cId="1641008330" sldId="446"/>
        </pc:sldMkLst>
      </pc:sldChg>
      <pc:sldChg chg="modSp mod modClrScheme chgLayout">
        <pc:chgData name="Scott Zeng" userId="d688f085-b0db-429b-9faf-6fed01574f59" providerId="ADAL" clId="{4825291F-FCF8-4697-9EF9-0CD99F704A69}" dt="2024-03-09T03:49:25.042" v="1193" actId="20577"/>
        <pc:sldMkLst>
          <pc:docMk/>
          <pc:sldMk cId="1473847241" sldId="447"/>
        </pc:sldMkLst>
        <pc:spChg chg="mod">
          <ac:chgData name="Scott Zeng" userId="d688f085-b0db-429b-9faf-6fed01574f59" providerId="ADAL" clId="{4825291F-FCF8-4697-9EF9-0CD99F704A69}" dt="2024-03-09T03:18:02.626" v="55" actId="1076"/>
          <ac:spMkLst>
            <pc:docMk/>
            <pc:sldMk cId="1473847241" sldId="447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18:05.985" v="56" actId="1076"/>
          <ac:spMkLst>
            <pc:docMk/>
            <pc:sldMk cId="1473847241" sldId="447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9:25.042" v="1193" actId="20577"/>
          <ac:spMkLst>
            <pc:docMk/>
            <pc:sldMk cId="1473847241" sldId="447"/>
            <ac:spMk id="8" creationId="{8CFF569B-23FC-4885-88DD-FB1916E0FF2D}"/>
          </ac:spMkLst>
        </pc:spChg>
        <pc:spChg chg="mod">
          <ac:chgData name="Scott Zeng" userId="d688f085-b0db-429b-9faf-6fed01574f59" providerId="ADAL" clId="{4825291F-FCF8-4697-9EF9-0CD99F704A69}" dt="2024-03-09T03:18:09.001" v="57" actId="1076"/>
          <ac:spMkLst>
            <pc:docMk/>
            <pc:sldMk cId="1473847241" sldId="447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4825291F-FCF8-4697-9EF9-0CD99F704A69}" dt="2024-03-09T03:49:48.819" v="1195" actId="33524"/>
        <pc:sldMkLst>
          <pc:docMk/>
          <pc:sldMk cId="389817166" sldId="448"/>
        </pc:sldMkLst>
        <pc:spChg chg="mod">
          <ac:chgData name="Scott Zeng" userId="d688f085-b0db-429b-9faf-6fed01574f59" providerId="ADAL" clId="{4825291F-FCF8-4697-9EF9-0CD99F704A69}" dt="2024-03-09T03:18:46.105" v="63" actId="1076"/>
          <ac:spMkLst>
            <pc:docMk/>
            <pc:sldMk cId="389817166" sldId="448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18:49.970" v="64" actId="1076"/>
          <ac:spMkLst>
            <pc:docMk/>
            <pc:sldMk cId="389817166" sldId="448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9:48.819" v="1195" actId="33524"/>
          <ac:spMkLst>
            <pc:docMk/>
            <pc:sldMk cId="389817166" sldId="448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19:05.640" v="66" actId="14100"/>
          <ac:picMkLst>
            <pc:docMk/>
            <pc:sldMk cId="389817166" sldId="448"/>
            <ac:picMk id="3" creationId="{6BEFA13D-7FAE-EE57-53EA-DC5A7A497849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21:29.799" v="97" actId="1038"/>
        <pc:sldMkLst>
          <pc:docMk/>
          <pc:sldMk cId="229546074" sldId="449"/>
        </pc:sldMkLst>
        <pc:spChg chg="mod">
          <ac:chgData name="Scott Zeng" userId="d688f085-b0db-429b-9faf-6fed01574f59" providerId="ADAL" clId="{4825291F-FCF8-4697-9EF9-0CD99F704A69}" dt="2024-03-09T03:21:08.258" v="91" actId="1035"/>
          <ac:spMkLst>
            <pc:docMk/>
            <pc:sldMk cId="229546074" sldId="449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1:29.799" v="97" actId="1038"/>
          <ac:spMkLst>
            <pc:docMk/>
            <pc:sldMk cId="229546074" sldId="449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1:22.761" v="93" actId="14100"/>
          <ac:picMkLst>
            <pc:docMk/>
            <pc:sldMk cId="229546074" sldId="449"/>
            <ac:picMk id="3" creationId="{889B67D8-692A-9577-A369-1DE206BF64F4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0:42.948" v="1204" actId="33524"/>
        <pc:sldMkLst>
          <pc:docMk/>
          <pc:sldMk cId="3597761401" sldId="450"/>
        </pc:sldMkLst>
        <pc:spChg chg="mod">
          <ac:chgData name="Scott Zeng" userId="d688f085-b0db-429b-9faf-6fed01574f59" providerId="ADAL" clId="{4825291F-FCF8-4697-9EF9-0CD99F704A69}" dt="2024-03-09T03:21:48.729" v="103" actId="1036"/>
          <ac:spMkLst>
            <pc:docMk/>
            <pc:sldMk cId="3597761401" sldId="450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1:51.927" v="104" actId="1076"/>
          <ac:spMkLst>
            <pc:docMk/>
            <pc:sldMk cId="3597761401" sldId="450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0:42.948" v="1204" actId="33524"/>
          <ac:spMkLst>
            <pc:docMk/>
            <pc:sldMk cId="3597761401" sldId="450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4825291F-FCF8-4697-9EF9-0CD99F704A69}" dt="2024-03-09T03:51:30.875" v="1208" actId="313"/>
        <pc:sldMkLst>
          <pc:docMk/>
          <pc:sldMk cId="1953800427" sldId="451"/>
        </pc:sldMkLst>
        <pc:spChg chg="mod">
          <ac:chgData name="Scott Zeng" userId="d688f085-b0db-429b-9faf-6fed01574f59" providerId="ADAL" clId="{4825291F-FCF8-4697-9EF9-0CD99F704A69}" dt="2024-03-09T03:24:41.265" v="170" actId="1038"/>
          <ac:spMkLst>
            <pc:docMk/>
            <pc:sldMk cId="1953800427" sldId="451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4:47.674" v="171" actId="1076"/>
          <ac:spMkLst>
            <pc:docMk/>
            <pc:sldMk cId="1953800427" sldId="451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1:30.875" v="1208" actId="313"/>
          <ac:spMkLst>
            <pc:docMk/>
            <pc:sldMk cId="1953800427" sldId="451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24:58.927" v="174" actId="1076"/>
          <ac:picMkLst>
            <pc:docMk/>
            <pc:sldMk cId="1953800427" sldId="451"/>
            <ac:picMk id="3" creationId="{D82F880C-C61B-1D83-B280-6C47D37619F8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4:30.336" v="1209" actId="33524"/>
        <pc:sldMkLst>
          <pc:docMk/>
          <pc:sldMk cId="3918608272" sldId="452"/>
        </pc:sldMkLst>
        <pc:spChg chg="mod">
          <ac:chgData name="Scott Zeng" userId="d688f085-b0db-429b-9faf-6fed01574f59" providerId="ADAL" clId="{4825291F-FCF8-4697-9EF9-0CD99F704A69}" dt="2024-03-09T03:25:18.200" v="195" actId="1038"/>
          <ac:spMkLst>
            <pc:docMk/>
            <pc:sldMk cId="3918608272" sldId="452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5:22.344" v="196" actId="1076"/>
          <ac:spMkLst>
            <pc:docMk/>
            <pc:sldMk cId="3918608272" sldId="452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4:30.336" v="1209" actId="33524"/>
          <ac:spMkLst>
            <pc:docMk/>
            <pc:sldMk cId="3918608272" sldId="452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4825291F-FCF8-4697-9EF9-0CD99F704A69}" dt="2024-03-09T03:55:36.215" v="1216" actId="1076"/>
        <pc:sldMkLst>
          <pc:docMk/>
          <pc:sldMk cId="2239269368" sldId="453"/>
        </pc:sldMkLst>
        <pc:spChg chg="mod">
          <ac:chgData name="Scott Zeng" userId="d688f085-b0db-429b-9faf-6fed01574f59" providerId="ADAL" clId="{4825291F-FCF8-4697-9EF9-0CD99F704A69}" dt="2024-03-09T03:29:35.266" v="364" actId="1036"/>
          <ac:spMkLst>
            <pc:docMk/>
            <pc:sldMk cId="2239269368" sldId="453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9:39.302" v="365" actId="1076"/>
          <ac:spMkLst>
            <pc:docMk/>
            <pc:sldMk cId="2239269368" sldId="453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29:42.256" v="366" actId="1076"/>
          <ac:spMkLst>
            <pc:docMk/>
            <pc:sldMk cId="2239269368" sldId="453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55:36.215" v="1216" actId="1076"/>
          <ac:picMkLst>
            <pc:docMk/>
            <pc:sldMk cId="2239269368" sldId="453"/>
            <ac:picMk id="3" creationId="{EC176EF0-794F-E92E-0AD4-A392EB287263}"/>
          </ac:picMkLst>
        </pc:picChg>
        <pc:picChg chg="mod">
          <ac:chgData name="Scott Zeng" userId="d688f085-b0db-429b-9faf-6fed01574f59" providerId="ADAL" clId="{4825291F-FCF8-4697-9EF9-0CD99F704A69}" dt="2024-03-09T03:55:25.553" v="1214" actId="1076"/>
          <ac:picMkLst>
            <pc:docMk/>
            <pc:sldMk cId="2239269368" sldId="453"/>
            <ac:picMk id="5" creationId="{38FF37CC-3790-941F-F404-E7D23A69A36B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30:36.201" v="409" actId="1076"/>
        <pc:sldMkLst>
          <pc:docMk/>
          <pc:sldMk cId="1838076938" sldId="454"/>
        </pc:sldMkLst>
        <pc:spChg chg="mod">
          <ac:chgData name="Scott Zeng" userId="d688f085-b0db-429b-9faf-6fed01574f59" providerId="ADAL" clId="{4825291F-FCF8-4697-9EF9-0CD99F704A69}" dt="2024-03-09T03:30:21.958" v="404" actId="1035"/>
          <ac:spMkLst>
            <pc:docMk/>
            <pc:sldMk cId="1838076938" sldId="454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0:25.431" v="405" actId="1076"/>
          <ac:spMkLst>
            <pc:docMk/>
            <pc:sldMk cId="1838076938" sldId="454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0:27.608" v="406" actId="1076"/>
          <ac:spMkLst>
            <pc:docMk/>
            <pc:sldMk cId="1838076938" sldId="454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0:36.201" v="409" actId="1076"/>
          <ac:picMkLst>
            <pc:docMk/>
            <pc:sldMk cId="1838076938" sldId="454"/>
            <ac:picMk id="3" creationId="{038D7761-D6C6-B3CD-E826-BC5F8631EAF4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7:05.939" v="1217" actId="33524"/>
        <pc:sldMkLst>
          <pc:docMk/>
          <pc:sldMk cId="2015961848" sldId="455"/>
        </pc:sldMkLst>
        <pc:spChg chg="mod">
          <ac:chgData name="Scott Zeng" userId="d688f085-b0db-429b-9faf-6fed01574f59" providerId="ADAL" clId="{4825291F-FCF8-4697-9EF9-0CD99F704A69}" dt="2024-03-09T03:30:52.096" v="424" actId="1035"/>
          <ac:spMkLst>
            <pc:docMk/>
            <pc:sldMk cId="2015961848" sldId="455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0:56.376" v="425" actId="1076"/>
          <ac:spMkLst>
            <pc:docMk/>
            <pc:sldMk cId="2015961848" sldId="455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7:05.939" v="1217" actId="33524"/>
          <ac:spMkLst>
            <pc:docMk/>
            <pc:sldMk cId="2015961848" sldId="455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1:03.537" v="427" actId="1076"/>
          <ac:picMkLst>
            <pc:docMk/>
            <pc:sldMk cId="2015961848" sldId="455"/>
            <ac:picMk id="4" creationId="{7F6BF48D-D380-4134-8CE4-18A0D2F98AD6}"/>
          </ac:picMkLst>
        </pc:picChg>
        <pc:picChg chg="mod">
          <ac:chgData name="Scott Zeng" userId="d688f085-b0db-429b-9faf-6fed01574f59" providerId="ADAL" clId="{4825291F-FCF8-4697-9EF9-0CD99F704A69}" dt="2024-03-09T03:31:07.600" v="428" actId="1076"/>
          <ac:picMkLst>
            <pc:docMk/>
            <pc:sldMk cId="2015961848" sldId="455"/>
            <ac:picMk id="8" creationId="{79AA5F7B-AC04-70EC-D56D-AB9380FB65EB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32:44.216" v="493" actId="1076"/>
        <pc:sldMkLst>
          <pc:docMk/>
          <pc:sldMk cId="2997802329" sldId="456"/>
        </pc:sldMkLst>
        <pc:spChg chg="mod">
          <ac:chgData name="Scott Zeng" userId="d688f085-b0db-429b-9faf-6fed01574f59" providerId="ADAL" clId="{4825291F-FCF8-4697-9EF9-0CD99F704A69}" dt="2024-03-09T03:32:09.346" v="486" actId="1035"/>
          <ac:spMkLst>
            <pc:docMk/>
            <pc:sldMk cId="2997802329" sldId="456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2:13.112" v="487" actId="1076"/>
          <ac:spMkLst>
            <pc:docMk/>
            <pc:sldMk cId="2997802329" sldId="456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2:16.352" v="488" actId="1076"/>
          <ac:spMkLst>
            <pc:docMk/>
            <pc:sldMk cId="2997802329" sldId="456"/>
            <ac:spMk id="8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2:37.657" v="491" actId="1076"/>
          <ac:spMkLst>
            <pc:docMk/>
            <pc:sldMk cId="2997802329" sldId="456"/>
            <ac:spMk id="10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2:28.878" v="490" actId="1076"/>
          <ac:picMkLst>
            <pc:docMk/>
            <pc:sldMk cId="2997802329" sldId="456"/>
            <ac:picMk id="3" creationId="{AE8BD4C3-EB94-CC1B-DC51-640BFB0D2D26}"/>
          </ac:picMkLst>
        </pc:picChg>
        <pc:picChg chg="mod">
          <ac:chgData name="Scott Zeng" userId="d688f085-b0db-429b-9faf-6fed01574f59" providerId="ADAL" clId="{4825291F-FCF8-4697-9EF9-0CD99F704A69}" dt="2024-03-09T03:32:44.216" v="493" actId="1076"/>
          <ac:picMkLst>
            <pc:docMk/>
            <pc:sldMk cId="2997802329" sldId="456"/>
            <ac:picMk id="5" creationId="{00000000-0000-0000-0000-000000000000}"/>
          </ac:picMkLst>
        </pc:picChg>
        <pc:picChg chg="mod">
          <ac:chgData name="Scott Zeng" userId="d688f085-b0db-429b-9faf-6fed01574f59" providerId="ADAL" clId="{4825291F-FCF8-4697-9EF9-0CD99F704A69}" dt="2024-03-09T03:32:40.278" v="492" actId="1076"/>
          <ac:picMkLst>
            <pc:docMk/>
            <pc:sldMk cId="2997802329" sldId="456"/>
            <ac:picMk id="11" creationId="{14240276-A0CF-0D1D-38F7-D84A73C320DF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7:26.700" v="1219" actId="33524"/>
        <pc:sldMkLst>
          <pc:docMk/>
          <pc:sldMk cId="1189793109" sldId="457"/>
        </pc:sldMkLst>
        <pc:spChg chg="mod">
          <ac:chgData name="Scott Zeng" userId="d688f085-b0db-429b-9faf-6fed01574f59" providerId="ADAL" clId="{4825291F-FCF8-4697-9EF9-0CD99F704A69}" dt="2024-03-09T03:33:31.402" v="543" actId="1035"/>
          <ac:spMkLst>
            <pc:docMk/>
            <pc:sldMk cId="1189793109" sldId="457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3:35.599" v="544" actId="1076"/>
          <ac:spMkLst>
            <pc:docMk/>
            <pc:sldMk cId="1189793109" sldId="457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7:26.700" v="1219" actId="33524"/>
          <ac:spMkLst>
            <pc:docMk/>
            <pc:sldMk cId="1189793109" sldId="457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3:40.800" v="546" actId="1076"/>
          <ac:picMkLst>
            <pc:docMk/>
            <pc:sldMk cId="1189793109" sldId="457"/>
            <ac:picMk id="4" creationId="{69FCCDFD-E70A-ED80-8D98-87BFFFE1B6F2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35:19.026" v="648" actId="1076"/>
        <pc:sldMkLst>
          <pc:docMk/>
          <pc:sldMk cId="3038260261" sldId="458"/>
        </pc:sldMkLst>
        <pc:spChg chg="mod">
          <ac:chgData name="Scott Zeng" userId="d688f085-b0db-429b-9faf-6fed01574f59" providerId="ADAL" clId="{4825291F-FCF8-4697-9EF9-0CD99F704A69}" dt="2024-03-09T03:35:09.921" v="645" actId="1035"/>
          <ac:spMkLst>
            <pc:docMk/>
            <pc:sldMk cId="3038260261" sldId="458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5:13.414" v="646" actId="1076"/>
          <ac:spMkLst>
            <pc:docMk/>
            <pc:sldMk cId="3038260261" sldId="458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5:16.544" v="647" actId="1076"/>
          <ac:spMkLst>
            <pc:docMk/>
            <pc:sldMk cId="3038260261" sldId="458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5:19.026" v="648" actId="1076"/>
          <ac:picMkLst>
            <pc:docMk/>
            <pc:sldMk cId="3038260261" sldId="458"/>
            <ac:picMk id="3" creationId="{61068893-2BA1-579A-2D9B-88117B601F61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36:09.024" v="674" actId="14100"/>
        <pc:sldMkLst>
          <pc:docMk/>
          <pc:sldMk cId="1033817580" sldId="459"/>
        </pc:sldMkLst>
        <pc:spChg chg="mod">
          <ac:chgData name="Scott Zeng" userId="d688f085-b0db-429b-9faf-6fed01574f59" providerId="ADAL" clId="{4825291F-FCF8-4697-9EF9-0CD99F704A69}" dt="2024-03-09T03:35:30.089" v="667" actId="1035"/>
          <ac:spMkLst>
            <pc:docMk/>
            <pc:sldMk cId="1033817580" sldId="459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5:33.432" v="668" actId="1076"/>
          <ac:spMkLst>
            <pc:docMk/>
            <pc:sldMk cId="1033817580" sldId="459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5:36.704" v="669" actId="1076"/>
          <ac:spMkLst>
            <pc:docMk/>
            <pc:sldMk cId="1033817580" sldId="459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6:09.024" v="674" actId="14100"/>
          <ac:picMkLst>
            <pc:docMk/>
            <pc:sldMk cId="1033817580" sldId="459"/>
            <ac:picMk id="4" creationId="{A4CD9D8A-2C08-DB95-1CF1-66B2C2772F99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36:56.360" v="707" actId="1076"/>
        <pc:sldMkLst>
          <pc:docMk/>
          <pc:sldMk cId="3307439102" sldId="460"/>
        </pc:sldMkLst>
        <pc:spChg chg="mod">
          <ac:chgData name="Scott Zeng" userId="d688f085-b0db-429b-9faf-6fed01574f59" providerId="ADAL" clId="{4825291F-FCF8-4697-9EF9-0CD99F704A69}" dt="2024-03-09T03:36:24.039" v="700" actId="1035"/>
          <ac:spMkLst>
            <pc:docMk/>
            <pc:sldMk cId="3307439102" sldId="460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6:30.397" v="702" actId="1076"/>
          <ac:spMkLst>
            <pc:docMk/>
            <pc:sldMk cId="3307439102" sldId="460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6:33.640" v="703" actId="1076"/>
          <ac:spMkLst>
            <pc:docMk/>
            <pc:sldMk cId="3307439102" sldId="460"/>
            <ac:spMk id="9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6:56.360" v="707" actId="1076"/>
          <ac:picMkLst>
            <pc:docMk/>
            <pc:sldMk cId="3307439102" sldId="460"/>
            <ac:picMk id="3" creationId="{2D7BE7B2-40C8-F9FB-BF31-508C52324FCD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58:07.484" v="1223" actId="33524"/>
        <pc:sldMkLst>
          <pc:docMk/>
          <pc:sldMk cId="2075634667" sldId="461"/>
        </pc:sldMkLst>
        <pc:spChg chg="mod">
          <ac:chgData name="Scott Zeng" userId="d688f085-b0db-429b-9faf-6fed01574f59" providerId="ADAL" clId="{4825291F-FCF8-4697-9EF9-0CD99F704A69}" dt="2024-03-09T03:37:48.480" v="737" actId="1076"/>
          <ac:spMkLst>
            <pc:docMk/>
            <pc:sldMk cId="2075634667" sldId="461"/>
            <ac:spMk id="2" creationId="{36E6D35A-559C-3E28-0D69-CF86B0F28502}"/>
          </ac:spMkLst>
        </pc:spChg>
        <pc:spChg chg="mod">
          <ac:chgData name="Scott Zeng" userId="d688f085-b0db-429b-9faf-6fed01574f59" providerId="ADAL" clId="{4825291F-FCF8-4697-9EF9-0CD99F704A69}" dt="2024-03-09T03:37:10.026" v="729" actId="1035"/>
          <ac:spMkLst>
            <pc:docMk/>
            <pc:sldMk cId="2075634667" sldId="461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7:14.327" v="730" actId="1076"/>
          <ac:spMkLst>
            <pc:docMk/>
            <pc:sldMk cId="2075634667" sldId="461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58:07.484" v="1223" actId="33524"/>
          <ac:spMkLst>
            <pc:docMk/>
            <pc:sldMk cId="2075634667" sldId="461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4825291F-FCF8-4697-9EF9-0CD99F704A69}" dt="2024-03-09T03:38:35.688" v="782" actId="1076"/>
        <pc:sldMkLst>
          <pc:docMk/>
          <pc:sldMk cId="2060142798" sldId="462"/>
        </pc:sldMkLst>
        <pc:spChg chg="mod">
          <ac:chgData name="Scott Zeng" userId="d688f085-b0db-429b-9faf-6fed01574f59" providerId="ADAL" clId="{4825291F-FCF8-4697-9EF9-0CD99F704A69}" dt="2024-03-09T03:38:25.569" v="778" actId="1035"/>
          <ac:spMkLst>
            <pc:docMk/>
            <pc:sldMk cId="2060142798" sldId="462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38:29.600" v="779" actId="1076"/>
          <ac:spMkLst>
            <pc:docMk/>
            <pc:sldMk cId="2060142798" sldId="462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38:35.688" v="782" actId="1076"/>
          <ac:picMkLst>
            <pc:docMk/>
            <pc:sldMk cId="2060142798" sldId="462"/>
            <ac:picMk id="4" creationId="{07BC8B9F-FF66-869C-6F8C-84897FC66394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0:12.167" v="819" actId="1076"/>
        <pc:sldMkLst>
          <pc:docMk/>
          <pc:sldMk cId="1650467132" sldId="463"/>
        </pc:sldMkLst>
        <pc:spChg chg="mod">
          <ac:chgData name="Scott Zeng" userId="d688f085-b0db-429b-9faf-6fed01574f59" providerId="ADAL" clId="{4825291F-FCF8-4697-9EF9-0CD99F704A69}" dt="2024-03-09T03:40:02.115" v="815" actId="1035"/>
          <ac:spMkLst>
            <pc:docMk/>
            <pc:sldMk cId="1650467132" sldId="463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0:07.457" v="816" actId="1076"/>
          <ac:spMkLst>
            <pc:docMk/>
            <pc:sldMk cId="1650467132" sldId="463"/>
            <ac:spMk id="7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0:09.663" v="817" actId="1076"/>
          <ac:spMkLst>
            <pc:docMk/>
            <pc:sldMk cId="1650467132" sldId="463"/>
            <ac:spMk id="8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0:12.167" v="819" actId="1076"/>
          <ac:picMkLst>
            <pc:docMk/>
            <pc:sldMk cId="1650467132" sldId="463"/>
            <ac:picMk id="4" creationId="{9541EF28-B576-752B-A261-9BF064747A0B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1:03.295" v="848" actId="1076"/>
        <pc:sldMkLst>
          <pc:docMk/>
          <pc:sldMk cId="1470671622" sldId="464"/>
        </pc:sldMkLst>
        <pc:spChg chg="mod">
          <ac:chgData name="Scott Zeng" userId="d688f085-b0db-429b-9faf-6fed01574f59" providerId="ADAL" clId="{4825291F-FCF8-4697-9EF9-0CD99F704A69}" dt="2024-03-09T03:40:50.609" v="845" actId="1036"/>
          <ac:spMkLst>
            <pc:docMk/>
            <pc:sldMk cId="1470671622" sldId="464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0:58.255" v="846" actId="1076"/>
          <ac:spMkLst>
            <pc:docMk/>
            <pc:sldMk cId="1470671622" sldId="464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1:03.295" v="848" actId="1076"/>
          <ac:picMkLst>
            <pc:docMk/>
            <pc:sldMk cId="1470671622" sldId="464"/>
            <ac:picMk id="4" creationId="{BD0BDF0B-99BB-7B65-9FA2-5C553EE6DACF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1:26.335" v="864" actId="1076"/>
        <pc:sldMkLst>
          <pc:docMk/>
          <pc:sldMk cId="3510754037" sldId="465"/>
        </pc:sldMkLst>
        <pc:spChg chg="mod">
          <ac:chgData name="Scott Zeng" userId="d688f085-b0db-429b-9faf-6fed01574f59" providerId="ADAL" clId="{4825291F-FCF8-4697-9EF9-0CD99F704A69}" dt="2024-03-09T03:41:18.145" v="862" actId="1035"/>
          <ac:spMkLst>
            <pc:docMk/>
            <pc:sldMk cId="3510754037" sldId="465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1:21.511" v="863" actId="1076"/>
          <ac:spMkLst>
            <pc:docMk/>
            <pc:sldMk cId="3510754037" sldId="465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1:26.335" v="864" actId="1076"/>
          <ac:picMkLst>
            <pc:docMk/>
            <pc:sldMk cId="3510754037" sldId="465"/>
            <ac:picMk id="2" creationId="{662DEA48-A9D5-4754-9B31-88C10040BE51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2:23.198" v="918" actId="1076"/>
        <pc:sldMkLst>
          <pc:docMk/>
          <pc:sldMk cId="368061142" sldId="466"/>
        </pc:sldMkLst>
        <pc:spChg chg="mod">
          <ac:chgData name="Scott Zeng" userId="d688f085-b0db-429b-9faf-6fed01574f59" providerId="ADAL" clId="{4825291F-FCF8-4697-9EF9-0CD99F704A69}" dt="2024-03-09T03:42:23.198" v="918" actId="1076"/>
          <ac:spMkLst>
            <pc:docMk/>
            <pc:sldMk cId="368061142" sldId="466"/>
            <ac:spMk id="4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2:05.546" v="914" actId="1036"/>
          <ac:spMkLst>
            <pc:docMk/>
            <pc:sldMk cId="368061142" sldId="466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2:08.967" v="915" actId="1076"/>
          <ac:spMkLst>
            <pc:docMk/>
            <pc:sldMk cId="368061142" sldId="466"/>
            <ac:spMk id="7" creationId="{00000000-0000-0000-0000-000000000000}"/>
          </ac:spMkLst>
        </pc:spChg>
        <pc:graphicFrameChg chg="mod">
          <ac:chgData name="Scott Zeng" userId="d688f085-b0db-429b-9faf-6fed01574f59" providerId="ADAL" clId="{4825291F-FCF8-4697-9EF9-0CD99F704A69}" dt="2024-03-09T03:42:19.152" v="917" actId="1076"/>
          <ac:graphicFrameMkLst>
            <pc:docMk/>
            <pc:sldMk cId="368061142" sldId="466"/>
            <ac:graphicFrameMk id="3" creationId="{00000000-0000-0000-0000-000000000000}"/>
          </ac:graphicFrameMkLst>
        </pc:graphicFrameChg>
        <pc:picChg chg="mod">
          <ac:chgData name="Scott Zeng" userId="d688f085-b0db-429b-9faf-6fed01574f59" providerId="ADAL" clId="{4825291F-FCF8-4697-9EF9-0CD99F704A69}" dt="2024-03-09T03:42:11.807" v="916" actId="1076"/>
          <ac:picMkLst>
            <pc:docMk/>
            <pc:sldMk cId="368061142" sldId="466"/>
            <ac:picMk id="8" creationId="{5DBAD9B5-B597-49A4-8E3A-CA897A723B18}"/>
          </ac:picMkLst>
        </pc:picChg>
      </pc:sldChg>
      <pc:sldChg chg="modSp mod modClrScheme chgLayout">
        <pc:chgData name="Scott Zeng" userId="d688f085-b0db-429b-9faf-6fed01574f59" providerId="ADAL" clId="{4825291F-FCF8-4697-9EF9-0CD99F704A69}" dt="2024-03-09T03:43:20.729" v="954" actId="1076"/>
        <pc:sldMkLst>
          <pc:docMk/>
          <pc:sldMk cId="1065772529" sldId="467"/>
        </pc:sldMkLst>
        <pc:spChg chg="mod">
          <ac:chgData name="Scott Zeng" userId="d688f085-b0db-429b-9faf-6fed01574f59" providerId="ADAL" clId="{4825291F-FCF8-4697-9EF9-0CD99F704A69}" dt="2024-03-09T03:43:20.729" v="954" actId="1076"/>
          <ac:spMkLst>
            <pc:docMk/>
            <pc:sldMk cId="1065772529" sldId="467"/>
            <ac:spMk id="5" creationId="{E2C3D1F2-8D6F-4AC4-8D91-C63AB998B5B3}"/>
          </ac:spMkLst>
        </pc:spChg>
        <pc:spChg chg="mod">
          <ac:chgData name="Scott Zeng" userId="d688f085-b0db-429b-9faf-6fed01574f59" providerId="ADAL" clId="{4825291F-FCF8-4697-9EF9-0CD99F704A69}" dt="2024-03-09T03:42:59.753" v="951" actId="1038"/>
          <ac:spMkLst>
            <pc:docMk/>
            <pc:sldMk cId="1065772529" sldId="467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3:06.157" v="952" actId="1076"/>
          <ac:spMkLst>
            <pc:docMk/>
            <pc:sldMk cId="1065772529" sldId="467"/>
            <ac:spMk id="7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4825291F-FCF8-4697-9EF9-0CD99F704A69}" dt="2024-03-09T03:43:36.426" v="969" actId="1076"/>
        <pc:sldMkLst>
          <pc:docMk/>
          <pc:sldMk cId="3335619715" sldId="468"/>
        </pc:sldMkLst>
        <pc:spChg chg="mod">
          <ac:chgData name="Scott Zeng" userId="d688f085-b0db-429b-9faf-6fed01574f59" providerId="ADAL" clId="{4825291F-FCF8-4697-9EF9-0CD99F704A69}" dt="2024-03-09T03:43:30.138" v="967" actId="1038"/>
          <ac:spMkLst>
            <pc:docMk/>
            <pc:sldMk cId="3335619715" sldId="468"/>
            <ac:spMk id="6" creationId="{00000000-0000-0000-0000-000000000000}"/>
          </ac:spMkLst>
        </pc:spChg>
        <pc:spChg chg="mod">
          <ac:chgData name="Scott Zeng" userId="d688f085-b0db-429b-9faf-6fed01574f59" providerId="ADAL" clId="{4825291F-FCF8-4697-9EF9-0CD99F704A69}" dt="2024-03-09T03:43:33.407" v="968" actId="1076"/>
          <ac:spMkLst>
            <pc:docMk/>
            <pc:sldMk cId="3335619715" sldId="468"/>
            <ac:spMk id="7" creationId="{00000000-0000-0000-0000-000000000000}"/>
          </ac:spMkLst>
        </pc:spChg>
        <pc:picChg chg="mod">
          <ac:chgData name="Scott Zeng" userId="d688f085-b0db-429b-9faf-6fed01574f59" providerId="ADAL" clId="{4825291F-FCF8-4697-9EF9-0CD99F704A69}" dt="2024-03-09T03:43:36.426" v="969" actId="1076"/>
          <ac:picMkLst>
            <pc:docMk/>
            <pc:sldMk cId="3335619715" sldId="468"/>
            <ac:picMk id="3" creationId="{9A911D89-76BD-F0D6-7C45-B3B8D4B56B36}"/>
          </ac:picMkLst>
        </pc:picChg>
      </pc:sldChg>
      <pc:sldChg chg="modSp mod">
        <pc:chgData name="Scott Zeng" userId="d688f085-b0db-429b-9faf-6fed01574f59" providerId="ADAL" clId="{4825291F-FCF8-4697-9EF9-0CD99F704A69}" dt="2024-03-09T03:15:52.353" v="8" actId="14100"/>
        <pc:sldMkLst>
          <pc:docMk/>
          <pc:sldMk cId="2113500466" sldId="469"/>
        </pc:sldMkLst>
        <pc:spChg chg="mod">
          <ac:chgData name="Scott Zeng" userId="d688f085-b0db-429b-9faf-6fed01574f59" providerId="ADAL" clId="{4825291F-FCF8-4697-9EF9-0CD99F704A69}" dt="2024-03-09T03:15:52.353" v="8" actId="14100"/>
          <ac:spMkLst>
            <pc:docMk/>
            <pc:sldMk cId="2113500466" sldId="469"/>
            <ac:spMk id="3" creationId="{790F1AD1-3EDE-6972-8496-7DF929951205}"/>
          </ac:spMkLst>
        </pc:spChg>
      </pc:sldChg>
    </pc:docChg>
  </pc:docChgLst>
  <pc:docChgLst>
    <pc:chgData name="Scott Zeng" userId="d688f085-b0db-429b-9faf-6fed01574f59" providerId="ADAL" clId="{2B0CCAE1-CE59-40ED-A7A3-2B0BA0752D16}"/>
    <pc:docChg chg="undo custSel delSld modSld">
      <pc:chgData name="Scott Zeng" userId="d688f085-b0db-429b-9faf-6fed01574f59" providerId="ADAL" clId="{2B0CCAE1-CE59-40ED-A7A3-2B0BA0752D16}" dt="2024-03-08T09:42:24.424" v="223" actId="1076"/>
      <pc:docMkLst>
        <pc:docMk/>
      </pc:docMkLst>
      <pc:sldChg chg="modSp del mod modClrScheme chgLayout">
        <pc:chgData name="Scott Zeng" userId="d688f085-b0db-429b-9faf-6fed01574f59" providerId="ADAL" clId="{2B0CCAE1-CE59-40ED-A7A3-2B0BA0752D16}" dt="2024-03-08T09:30:17.572" v="92" actId="47"/>
        <pc:sldMkLst>
          <pc:docMk/>
          <pc:sldMk cId="2719348932" sldId="263"/>
        </pc:sldMkLst>
        <pc:spChg chg="mod">
          <ac:chgData name="Scott Zeng" userId="d688f085-b0db-429b-9faf-6fed01574f59" providerId="ADAL" clId="{2B0CCAE1-CE59-40ED-A7A3-2B0BA0752D16}" dt="2024-03-08T09:28:21.313" v="31" actId="207"/>
          <ac:spMkLst>
            <pc:docMk/>
            <pc:sldMk cId="2719348932" sldId="263"/>
            <ac:spMk id="5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28:35.753" v="33" actId="1076"/>
          <ac:spMkLst>
            <pc:docMk/>
            <pc:sldMk cId="2719348932" sldId="263"/>
            <ac:spMk id="6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2B0CCAE1-CE59-40ED-A7A3-2B0BA0752D16}" dt="2024-03-08T09:29:52.171" v="63" actId="47"/>
        <pc:sldMkLst>
          <pc:docMk/>
          <pc:sldMk cId="2523775518" sldId="277"/>
        </pc:sldMkLst>
        <pc:spChg chg="mod">
          <ac:chgData name="Scott Zeng" userId="d688f085-b0db-429b-9faf-6fed01574f59" providerId="ADAL" clId="{2B0CCAE1-CE59-40ED-A7A3-2B0BA0752D16}" dt="2024-03-08T09:28:55.754" v="60" actId="20577"/>
          <ac:spMkLst>
            <pc:docMk/>
            <pc:sldMk cId="2523775518" sldId="277"/>
            <ac:spMk id="3" creationId="{790F1AD1-3EDE-6972-8496-7DF929951205}"/>
          </ac:spMkLst>
        </pc:spChg>
        <pc:picChg chg="mod">
          <ac:chgData name="Scott Zeng" userId="d688f085-b0db-429b-9faf-6fed01574f59" providerId="ADAL" clId="{2B0CCAE1-CE59-40ED-A7A3-2B0BA0752D16}" dt="2024-03-08T09:29:33.182" v="62" actId="1076"/>
          <ac:picMkLst>
            <pc:docMk/>
            <pc:sldMk cId="2523775518" sldId="277"/>
            <ac:picMk id="7" creationId="{00000000-0000-0000-0000-000000000000}"/>
          </ac:picMkLst>
        </pc:picChg>
      </pc:sldChg>
      <pc:sldChg chg="modSp del mod chgLayout">
        <pc:chgData name="Scott Zeng" userId="d688f085-b0db-429b-9faf-6fed01574f59" providerId="ADAL" clId="{2B0CCAE1-CE59-40ED-A7A3-2B0BA0752D16}" dt="2024-03-08T09:28:10.907" v="29" actId="47"/>
        <pc:sldMkLst>
          <pc:docMk/>
          <pc:sldMk cId="3662355735" sldId="295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662355735" sldId="295"/>
            <ac:spMk id="2" creationId="{58175D09-0F06-5072-F142-D6428CF308A8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662355735" sldId="295"/>
            <ac:spMk id="3" creationId="{3E4F05AC-E344-ED23-D8D6-FF892886D6F8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4.459" v="17" actId="47"/>
        <pc:sldMkLst>
          <pc:docMk/>
          <pc:sldMk cId="383966485" sldId="305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83966485" sldId="305"/>
            <ac:spMk id="2" creationId="{57887410-9FD3-11BF-AE76-51602AD8C214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83966485" sldId="305"/>
            <ac:spMk id="3" creationId="{E3DC58BA-49BB-5761-BE28-C1EC28BAA9A7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5.589" v="19" actId="47"/>
        <pc:sldMkLst>
          <pc:docMk/>
          <pc:sldMk cId="2594932473" sldId="307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2594932473" sldId="307"/>
            <ac:spMk id="2" creationId="{2637730E-493F-5174-204C-61593F74C068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2594932473" sldId="307"/>
            <ac:spMk id="3" creationId="{3B11FA5F-4A03-D40D-5D66-BFD99A55AB29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6.044" v="20" actId="47"/>
        <pc:sldMkLst>
          <pc:docMk/>
          <pc:sldMk cId="3051756387" sldId="308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051756387" sldId="308"/>
            <ac:spMk id="2" creationId="{56B1B002-C50C-5C75-3280-ABC16DE40F0D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051756387" sldId="308"/>
            <ac:spMk id="4" creationId="{0C02CC40-99CD-B943-E8A1-DC8B34C6654E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6.507" v="21" actId="47"/>
        <pc:sldMkLst>
          <pc:docMk/>
          <pc:sldMk cId="3625185339" sldId="309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625185339" sldId="309"/>
            <ac:spMk id="2" creationId="{08A2B118-B19F-6B39-220C-36C41EC81CBE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625185339" sldId="309"/>
            <ac:spMk id="4" creationId="{B52030F1-6CD0-7F0A-22A3-057363DC49B9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7.378" v="23" actId="47"/>
        <pc:sldMkLst>
          <pc:docMk/>
          <pc:sldMk cId="1437208227" sldId="312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1437208227" sldId="312"/>
            <ac:spMk id="2" creationId="{9A4E6742-13CF-4ADB-23E3-F7ACBD48E2F4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1437208227" sldId="312"/>
            <ac:spMk id="3" creationId="{82F9A2F0-D27B-CD07-B9CA-408360363CFF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1:20.025" v="95" actId="1076"/>
        <pc:sldMkLst>
          <pc:docMk/>
          <pc:sldMk cId="245546341" sldId="315"/>
        </pc:sldMkLst>
        <pc:spChg chg="mod">
          <ac:chgData name="Scott Zeng" userId="d688f085-b0db-429b-9faf-6fed01574f59" providerId="ADAL" clId="{2B0CCAE1-CE59-40ED-A7A3-2B0BA0752D16}" dt="2024-03-08T09:31:16.318" v="94" actId="1076"/>
          <ac:spMkLst>
            <pc:docMk/>
            <pc:sldMk cId="245546341" sldId="315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1:20.025" v="95" actId="1076"/>
          <ac:spMkLst>
            <pc:docMk/>
            <pc:sldMk cId="245546341" sldId="315"/>
            <ac:spMk id="7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3:32.024" v="121" actId="1076"/>
        <pc:sldMkLst>
          <pc:docMk/>
          <pc:sldMk cId="2237691025" sldId="316"/>
        </pc:sldMkLst>
        <pc:spChg chg="mod">
          <ac:chgData name="Scott Zeng" userId="d688f085-b0db-429b-9faf-6fed01574f59" providerId="ADAL" clId="{2B0CCAE1-CE59-40ED-A7A3-2B0BA0752D16}" dt="2024-03-08T09:31:41.167" v="97" actId="1076"/>
          <ac:spMkLst>
            <pc:docMk/>
            <pc:sldMk cId="2237691025" sldId="316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1:45.175" v="98" actId="1076"/>
          <ac:spMkLst>
            <pc:docMk/>
            <pc:sldMk cId="2237691025" sldId="316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1:48.430" v="99" actId="1076"/>
          <ac:spMkLst>
            <pc:docMk/>
            <pc:sldMk cId="2237691025" sldId="316"/>
            <ac:spMk id="9" creationId="{00000000-0000-0000-0000-000000000000}"/>
          </ac:spMkLst>
        </pc:spChg>
        <pc:graphicFrameChg chg="mod modGraphic">
          <ac:chgData name="Scott Zeng" userId="d688f085-b0db-429b-9faf-6fed01574f59" providerId="ADAL" clId="{2B0CCAE1-CE59-40ED-A7A3-2B0BA0752D16}" dt="2024-03-08T09:33:32.024" v="121" actId="1076"/>
          <ac:graphicFrameMkLst>
            <pc:docMk/>
            <pc:sldMk cId="2237691025" sldId="316"/>
            <ac:graphicFrameMk id="3" creationId="{00000000-0000-0000-0000-000000000000}"/>
          </ac:graphicFrameMkLst>
        </pc:graphicFrameChg>
      </pc:sldChg>
      <pc:sldChg chg="modSp mod modClrScheme chgLayout">
        <pc:chgData name="Scott Zeng" userId="d688f085-b0db-429b-9faf-6fed01574f59" providerId="ADAL" clId="{2B0CCAE1-CE59-40ED-A7A3-2B0BA0752D16}" dt="2024-03-08T09:35:04.166" v="134" actId="1076"/>
        <pc:sldMkLst>
          <pc:docMk/>
          <pc:sldMk cId="931268107" sldId="317"/>
        </pc:sldMkLst>
        <pc:spChg chg="mod">
          <ac:chgData name="Scott Zeng" userId="d688f085-b0db-429b-9faf-6fed01574f59" providerId="ADAL" clId="{2B0CCAE1-CE59-40ED-A7A3-2B0BA0752D16}" dt="2024-03-08T09:34:31.344" v="131" actId="1076"/>
          <ac:spMkLst>
            <pc:docMk/>
            <pc:sldMk cId="931268107" sldId="317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5:04.166" v="134" actId="1076"/>
          <ac:spMkLst>
            <pc:docMk/>
            <pc:sldMk cId="931268107" sldId="317"/>
            <ac:spMk id="7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34:52.915" v="133" actId="14100"/>
          <ac:picMkLst>
            <pc:docMk/>
            <pc:sldMk cId="931268107" sldId="317"/>
            <ac:picMk id="4" creationId="{2C98728F-5500-159D-70FF-93D5B8D9B647}"/>
          </ac:picMkLst>
        </pc:picChg>
      </pc:sldChg>
      <pc:sldChg chg="modSp mod modClrScheme chgLayout">
        <pc:chgData name="Scott Zeng" userId="d688f085-b0db-429b-9faf-6fed01574f59" providerId="ADAL" clId="{2B0CCAE1-CE59-40ED-A7A3-2B0BA0752D16}" dt="2024-03-08T09:33:49.752" v="124" actId="1076"/>
        <pc:sldMkLst>
          <pc:docMk/>
          <pc:sldMk cId="3687568313" sldId="319"/>
        </pc:sldMkLst>
        <pc:spChg chg="mod">
          <ac:chgData name="Scott Zeng" userId="d688f085-b0db-429b-9faf-6fed01574f59" providerId="ADAL" clId="{2B0CCAE1-CE59-40ED-A7A3-2B0BA0752D16}" dt="2024-03-08T09:33:44.927" v="123" actId="1076"/>
          <ac:spMkLst>
            <pc:docMk/>
            <pc:sldMk cId="3687568313" sldId="319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3:49.752" v="124" actId="1076"/>
          <ac:spMkLst>
            <pc:docMk/>
            <pc:sldMk cId="3687568313" sldId="319"/>
            <ac:spMk id="7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4:17.375" v="129" actId="1076"/>
        <pc:sldMkLst>
          <pc:docMk/>
          <pc:sldMk cId="4136155602" sldId="320"/>
        </pc:sldMkLst>
        <pc:spChg chg="mod">
          <ac:chgData name="Scott Zeng" userId="d688f085-b0db-429b-9faf-6fed01574f59" providerId="ADAL" clId="{2B0CCAE1-CE59-40ED-A7A3-2B0BA0752D16}" dt="2024-03-08T09:34:08.079" v="126" actId="1076"/>
          <ac:spMkLst>
            <pc:docMk/>
            <pc:sldMk cId="4136155602" sldId="320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4:10.800" v="127" actId="1076"/>
          <ac:spMkLst>
            <pc:docMk/>
            <pc:sldMk cId="4136155602" sldId="320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4:17.375" v="129" actId="1076"/>
          <ac:spMkLst>
            <pc:docMk/>
            <pc:sldMk cId="4136155602" sldId="320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5:18.337" v="136" actId="1076"/>
        <pc:sldMkLst>
          <pc:docMk/>
          <pc:sldMk cId="3620975150" sldId="322"/>
        </pc:sldMkLst>
        <pc:spChg chg="mod">
          <ac:chgData name="Scott Zeng" userId="d688f085-b0db-429b-9faf-6fed01574f59" providerId="ADAL" clId="{2B0CCAE1-CE59-40ED-A7A3-2B0BA0752D16}" dt="2024-03-08T09:35:18.337" v="136" actId="1076"/>
          <ac:spMkLst>
            <pc:docMk/>
            <pc:sldMk cId="3620975150" sldId="322"/>
            <ac:spMk id="6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5:34.542" v="138" actId="1076"/>
        <pc:sldMkLst>
          <pc:docMk/>
          <pc:sldMk cId="1935666699" sldId="323"/>
        </pc:sldMkLst>
        <pc:spChg chg="mod">
          <ac:chgData name="Scott Zeng" userId="d688f085-b0db-429b-9faf-6fed01574f59" providerId="ADAL" clId="{2B0CCAE1-CE59-40ED-A7A3-2B0BA0752D16}" dt="2024-03-08T09:35:34.542" v="138" actId="1076"/>
          <ac:spMkLst>
            <pc:docMk/>
            <pc:sldMk cId="1935666699" sldId="323"/>
            <ac:spMk id="6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6:00.998" v="142" actId="1076"/>
        <pc:sldMkLst>
          <pc:docMk/>
          <pc:sldMk cId="304517816" sldId="324"/>
        </pc:sldMkLst>
        <pc:spChg chg="mod">
          <ac:chgData name="Scott Zeng" userId="d688f085-b0db-429b-9faf-6fed01574f59" providerId="ADAL" clId="{2B0CCAE1-CE59-40ED-A7A3-2B0BA0752D16}" dt="2024-03-08T09:36:00.998" v="142" actId="1076"/>
          <ac:spMkLst>
            <pc:docMk/>
            <pc:sldMk cId="304517816" sldId="324"/>
            <ac:spMk id="6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6:10.737" v="144" actId="1076"/>
        <pc:sldMkLst>
          <pc:docMk/>
          <pc:sldMk cId="1663144695" sldId="325"/>
        </pc:sldMkLst>
        <pc:spChg chg="mod">
          <ac:chgData name="Scott Zeng" userId="d688f085-b0db-429b-9faf-6fed01574f59" providerId="ADAL" clId="{2B0CCAE1-CE59-40ED-A7A3-2B0BA0752D16}" dt="2024-03-08T09:36:10.737" v="144" actId="1076"/>
          <ac:spMkLst>
            <pc:docMk/>
            <pc:sldMk cId="1663144695" sldId="325"/>
            <ac:spMk id="6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6:21.704" v="146" actId="1076"/>
        <pc:sldMkLst>
          <pc:docMk/>
          <pc:sldMk cId="1741974505" sldId="326"/>
        </pc:sldMkLst>
        <pc:spChg chg="mod">
          <ac:chgData name="Scott Zeng" userId="d688f085-b0db-429b-9faf-6fed01574f59" providerId="ADAL" clId="{2B0CCAE1-CE59-40ED-A7A3-2B0BA0752D16}" dt="2024-03-08T09:36:21.704" v="146" actId="1076"/>
          <ac:spMkLst>
            <pc:docMk/>
            <pc:sldMk cId="1741974505" sldId="326"/>
            <ac:spMk id="6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6:32.790" v="148" actId="1076"/>
        <pc:sldMkLst>
          <pc:docMk/>
          <pc:sldMk cId="3865294865" sldId="327"/>
        </pc:sldMkLst>
        <pc:spChg chg="mod">
          <ac:chgData name="Scott Zeng" userId="d688f085-b0db-429b-9faf-6fed01574f59" providerId="ADAL" clId="{2B0CCAE1-CE59-40ED-A7A3-2B0BA0752D16}" dt="2024-03-08T09:36:32.790" v="148" actId="1076"/>
          <ac:spMkLst>
            <pc:docMk/>
            <pc:sldMk cId="3865294865" sldId="327"/>
            <ac:spMk id="6" creationId="{00000000-0000-0000-0000-000000000000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7.983" v="24" actId="47"/>
        <pc:sldMkLst>
          <pc:docMk/>
          <pc:sldMk cId="4076622081" sldId="329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4076622081" sldId="329"/>
            <ac:spMk id="2" creationId="{11907DC3-A64F-AA24-8E87-0695C251AE68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4076622081" sldId="329"/>
            <ac:spMk id="3" creationId="{17F471C7-EAA7-80BA-B267-0B3A62B85993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7:56.314" v="3" actId="47"/>
        <pc:sldMkLst>
          <pc:docMk/>
          <pc:sldMk cId="3768678442" sldId="330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768678442" sldId="330"/>
            <ac:spMk id="2" creationId="{183BF0F6-0759-0CB2-3B99-75FAE36D5FBE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768678442" sldId="330"/>
            <ac:spMk id="3" creationId="{3924F15A-E028-7C91-858D-3F3AC6733CB3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768678442" sldId="330"/>
            <ac:spMk id="4" creationId="{E68AD10C-4224-4C35-4B68-8787AA4E70DC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7:09.694" v="155" actId="1076"/>
        <pc:sldMkLst>
          <pc:docMk/>
          <pc:sldMk cId="1032099952" sldId="331"/>
        </pc:sldMkLst>
        <pc:spChg chg="mod">
          <ac:chgData name="Scott Zeng" userId="d688f085-b0db-429b-9faf-6fed01574f59" providerId="ADAL" clId="{2B0CCAE1-CE59-40ED-A7A3-2B0BA0752D16}" dt="2024-03-08T09:37:06.453" v="154" actId="1076"/>
          <ac:spMkLst>
            <pc:docMk/>
            <pc:sldMk cId="1032099952" sldId="331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7:09.694" v="155" actId="1076"/>
          <ac:spMkLst>
            <pc:docMk/>
            <pc:sldMk cId="1032099952" sldId="331"/>
            <ac:spMk id="7" creationId="{00000000-0000-0000-0000-000000000000}"/>
          </ac:spMkLst>
        </pc:spChg>
      </pc:sldChg>
      <pc:sldChg chg="del mod chgLayout">
        <pc:chgData name="Scott Zeng" userId="d688f085-b0db-429b-9faf-6fed01574f59" providerId="ADAL" clId="{2B0CCAE1-CE59-40ED-A7A3-2B0BA0752D16}" dt="2024-03-08T09:27:57.580" v="4" actId="47"/>
        <pc:sldMkLst>
          <pc:docMk/>
          <pc:sldMk cId="4049603420" sldId="332"/>
        </pc:sldMkLst>
      </pc:sldChg>
      <pc:sldChg chg="modSp mod modClrScheme chgLayout">
        <pc:chgData name="Scott Zeng" userId="d688f085-b0db-429b-9faf-6fed01574f59" providerId="ADAL" clId="{2B0CCAE1-CE59-40ED-A7A3-2B0BA0752D16}" dt="2024-03-08T09:38:29.598" v="170" actId="1076"/>
        <pc:sldMkLst>
          <pc:docMk/>
          <pc:sldMk cId="1069132018" sldId="333"/>
        </pc:sldMkLst>
        <pc:spChg chg="mod">
          <ac:chgData name="Scott Zeng" userId="d688f085-b0db-429b-9faf-6fed01574f59" providerId="ADAL" clId="{2B0CCAE1-CE59-40ED-A7A3-2B0BA0752D16}" dt="2024-03-08T09:38:21.896" v="167" actId="1076"/>
          <ac:spMkLst>
            <pc:docMk/>
            <pc:sldMk cId="1069132018" sldId="333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8:24.239" v="168" actId="1076"/>
          <ac:spMkLst>
            <pc:docMk/>
            <pc:sldMk cId="1069132018" sldId="333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8:26.633" v="169" actId="1076"/>
          <ac:spMkLst>
            <pc:docMk/>
            <pc:sldMk cId="1069132018" sldId="333"/>
            <ac:spMk id="9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38:29.598" v="170" actId="1076"/>
          <ac:picMkLst>
            <pc:docMk/>
            <pc:sldMk cId="1069132018" sldId="333"/>
            <ac:picMk id="3" creationId="{00000000-0000-0000-0000-000000000000}"/>
          </ac:picMkLst>
        </pc:picChg>
      </pc:sldChg>
      <pc:sldChg chg="del mod chgLayout">
        <pc:chgData name="Scott Zeng" userId="d688f085-b0db-429b-9faf-6fed01574f59" providerId="ADAL" clId="{2B0CCAE1-CE59-40ED-A7A3-2B0BA0752D16}" dt="2024-03-08T09:27:58.932" v="6" actId="47"/>
        <pc:sldMkLst>
          <pc:docMk/>
          <pc:sldMk cId="2654772990" sldId="334"/>
        </pc:sldMkLst>
      </pc:sldChg>
      <pc:sldChg chg="modSp del mod chgLayout">
        <pc:chgData name="Scott Zeng" userId="d688f085-b0db-429b-9faf-6fed01574f59" providerId="ADAL" clId="{2B0CCAE1-CE59-40ED-A7A3-2B0BA0752D16}" dt="2024-03-08T09:27:59.366" v="7" actId="47"/>
        <pc:sldMkLst>
          <pc:docMk/>
          <pc:sldMk cId="3958556208" sldId="335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958556208" sldId="335"/>
            <ac:spMk id="2" creationId="{1A6676BF-CEEC-39BB-875A-E223CDC2864D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958556208" sldId="335"/>
            <ac:spMk id="3" creationId="{3D2F2B7E-57BE-8C44-240F-A9081388C58B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7:59.823" v="8" actId="47"/>
        <pc:sldMkLst>
          <pc:docMk/>
          <pc:sldMk cId="2497521655" sldId="336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2497521655" sldId="336"/>
            <ac:spMk id="2" creationId="{0BCC2685-1AE8-8B93-4E62-E3AC02A613E8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2497521655" sldId="336"/>
            <ac:spMk id="3" creationId="{9173375B-A541-1472-5449-76FBD40802DA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0.205" v="9" actId="47"/>
        <pc:sldMkLst>
          <pc:docMk/>
          <pc:sldMk cId="1732534046" sldId="337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1732534046" sldId="337"/>
            <ac:spMk id="2" creationId="{81C8E576-8FD3-E9F2-18B7-7DB3F56D492E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1732534046" sldId="337"/>
            <ac:spMk id="3" creationId="{58C03F88-8773-8E33-1797-09F804D07E53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0.580" v="10" actId="47"/>
        <pc:sldMkLst>
          <pc:docMk/>
          <pc:sldMk cId="3829701030" sldId="338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829701030" sldId="338"/>
            <ac:spMk id="2" creationId="{B5568825-ECAD-FD7F-63F6-C2A07EF471CB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829701030" sldId="338"/>
            <ac:spMk id="3" creationId="{C72C118B-986C-6E24-FBDC-D6B010597AF1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1.116" v="11" actId="47"/>
        <pc:sldMkLst>
          <pc:docMk/>
          <pc:sldMk cId="3566539521" sldId="339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566539521" sldId="339"/>
            <ac:spMk id="2" creationId="{3A117172-80CE-8E8D-2832-C553CCA2FEE0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566539521" sldId="339"/>
            <ac:spMk id="3" creationId="{7560CC42-C206-32BF-25E5-8985E50DBD9F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1.731" v="12" actId="47"/>
        <pc:sldMkLst>
          <pc:docMk/>
          <pc:sldMk cId="121177168" sldId="340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121177168" sldId="340"/>
            <ac:spMk id="3" creationId="{735D95B9-450A-04B2-7E06-63735F51E6F0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121177168" sldId="340"/>
            <ac:spMk id="4" creationId="{D635F274-E13A-B946-1913-3A2E7C0B89F6}"/>
          </ac:spMkLst>
        </pc:spChg>
      </pc:sldChg>
      <pc:sldChg chg="del mod chgLayout">
        <pc:chgData name="Scott Zeng" userId="d688f085-b0db-429b-9faf-6fed01574f59" providerId="ADAL" clId="{2B0CCAE1-CE59-40ED-A7A3-2B0BA0752D16}" dt="2024-03-08T09:28:02.481" v="13" actId="47"/>
        <pc:sldMkLst>
          <pc:docMk/>
          <pc:sldMk cId="955702298" sldId="341"/>
        </pc:sldMkLst>
      </pc:sldChg>
      <pc:sldChg chg="modSp mod modClrScheme chgLayout">
        <pc:chgData name="Scott Zeng" userId="d688f085-b0db-429b-9faf-6fed01574f59" providerId="ADAL" clId="{2B0CCAE1-CE59-40ED-A7A3-2B0BA0752D16}" dt="2024-03-08T09:42:24.424" v="223" actId="1076"/>
        <pc:sldMkLst>
          <pc:docMk/>
          <pc:sldMk cId="3548157465" sldId="342"/>
        </pc:sldMkLst>
        <pc:spChg chg="mod">
          <ac:chgData name="Scott Zeng" userId="d688f085-b0db-429b-9faf-6fed01574f59" providerId="ADAL" clId="{2B0CCAE1-CE59-40ED-A7A3-2B0BA0752D16}" dt="2024-03-08T09:42:15.447" v="220" actId="1076"/>
          <ac:spMkLst>
            <pc:docMk/>
            <pc:sldMk cId="3548157465" sldId="342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2:18.376" v="221" actId="1076"/>
          <ac:spMkLst>
            <pc:docMk/>
            <pc:sldMk cId="3548157465" sldId="342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2:21.224" v="222" actId="1076"/>
          <ac:spMkLst>
            <pc:docMk/>
            <pc:sldMk cId="3548157465" sldId="342"/>
            <ac:spMk id="9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42:24.424" v="223" actId="1076"/>
          <ac:picMkLst>
            <pc:docMk/>
            <pc:sldMk cId="3548157465" sldId="342"/>
            <ac:picMk id="10" creationId="{00000000-0000-0000-0000-000000000000}"/>
          </ac:picMkLst>
        </pc:picChg>
      </pc:sldChg>
      <pc:sldChg chg="modSp del mod chgLayout">
        <pc:chgData name="Scott Zeng" userId="d688f085-b0db-429b-9faf-6fed01574f59" providerId="ADAL" clId="{2B0CCAE1-CE59-40ED-A7A3-2B0BA0752D16}" dt="2024-03-08T09:28:02.958" v="14" actId="47"/>
        <pc:sldMkLst>
          <pc:docMk/>
          <pc:sldMk cId="1386992007" sldId="343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1386992007" sldId="343"/>
            <ac:spMk id="9" creationId="{68C3C616-6846-39EF-4F0D-98F9298A8C35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1386992007" sldId="343"/>
            <ac:spMk id="22" creationId="{1883C1BC-0923-4666-6C6A-5A06BC3E478A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1386992007" sldId="343"/>
            <ac:spMk id="23" creationId="{07F1C53E-13AE-9C39-D6AE-0D69F37D9390}"/>
          </ac:spMkLst>
        </pc:spChg>
      </pc:sldChg>
      <pc:sldChg chg="mod modClrScheme chgLayout">
        <pc:chgData name="Scott Zeng" userId="d688f085-b0db-429b-9faf-6fed01574f59" providerId="ADAL" clId="{2B0CCAE1-CE59-40ED-A7A3-2B0BA0752D16}" dt="2024-03-08T09:26:32.372" v="2" actId="700"/>
        <pc:sldMkLst>
          <pc:docMk/>
          <pc:sldMk cId="3787640646" sldId="344"/>
        </pc:sldMkLst>
      </pc:sldChg>
      <pc:sldChg chg="mod modClrScheme chgLayout">
        <pc:chgData name="Scott Zeng" userId="d688f085-b0db-429b-9faf-6fed01574f59" providerId="ADAL" clId="{2B0CCAE1-CE59-40ED-A7A3-2B0BA0752D16}" dt="2024-03-08T09:26:32.372" v="2" actId="700"/>
        <pc:sldMkLst>
          <pc:docMk/>
          <pc:sldMk cId="4123486922" sldId="345"/>
        </pc:sldMkLst>
      </pc:sldChg>
      <pc:sldChg chg="mod modClrScheme chgLayout">
        <pc:chgData name="Scott Zeng" userId="d688f085-b0db-429b-9faf-6fed01574f59" providerId="ADAL" clId="{2B0CCAE1-CE59-40ED-A7A3-2B0BA0752D16}" dt="2024-03-08T09:26:32.372" v="2" actId="700"/>
        <pc:sldMkLst>
          <pc:docMk/>
          <pc:sldMk cId="3948278340" sldId="346"/>
        </pc:sldMkLst>
      </pc:sldChg>
      <pc:sldChg chg="del mod chgLayout">
        <pc:chgData name="Scott Zeng" userId="d688f085-b0db-429b-9faf-6fed01574f59" providerId="ADAL" clId="{2B0CCAE1-CE59-40ED-A7A3-2B0BA0752D16}" dt="2024-03-08T09:28:04.057" v="16" actId="47"/>
        <pc:sldMkLst>
          <pc:docMk/>
          <pc:sldMk cId="1996447563" sldId="347"/>
        </pc:sldMkLst>
      </pc:sldChg>
      <pc:sldChg chg="modSp del mod chgLayout">
        <pc:chgData name="Scott Zeng" userId="d688f085-b0db-429b-9faf-6fed01574f59" providerId="ADAL" clId="{2B0CCAE1-CE59-40ED-A7A3-2B0BA0752D16}" dt="2024-03-08T09:28:05.207" v="18" actId="47"/>
        <pc:sldMkLst>
          <pc:docMk/>
          <pc:sldMk cId="757759676" sldId="348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757759676" sldId="348"/>
            <ac:spMk id="2" creationId="{42D4A6C8-7B4C-F4A4-CFB4-A2A4FD779AFF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757759676" sldId="348"/>
            <ac:spMk id="4" creationId="{65748B2A-8F53-294B-C16D-BE15007669F8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7:58.215" v="5" actId="47"/>
        <pc:sldMkLst>
          <pc:docMk/>
          <pc:sldMk cId="3988477892" sldId="381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988477892" sldId="381"/>
            <ac:spMk id="21" creationId="{1BCE8F85-F1D8-FE6D-6B15-C09246E4E11E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988477892" sldId="381"/>
            <ac:spMk id="22" creationId="{771868BA-603E-20D2-4206-5871BA69A8F4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988477892" sldId="381"/>
            <ac:spMk id="23" creationId="{98C07FD2-1BB5-4F79-9996-73C1A0E55C02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3.395" v="15" actId="47"/>
        <pc:sldMkLst>
          <pc:docMk/>
          <pc:sldMk cId="3116792597" sldId="382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116792597" sldId="382"/>
            <ac:spMk id="3" creationId="{0AF27A02-3EF2-1CD3-134D-6ED07F24C4C1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116792597" sldId="382"/>
            <ac:spMk id="4" creationId="{4B4073FA-6AD4-59B5-3210-CC74BC8E6072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116792597" sldId="382"/>
            <ac:spMk id="5" creationId="{60EADB88-5205-5DE7-8F7D-C2B200792B02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6.966" v="22" actId="47"/>
        <pc:sldMkLst>
          <pc:docMk/>
          <pc:sldMk cId="308048178" sldId="383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08048178" sldId="383"/>
            <ac:spMk id="2" creationId="{549C54A1-9C73-ED54-1850-0A1F0601BB60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08048178" sldId="383"/>
            <ac:spMk id="3" creationId="{209754B0-0377-E58C-179B-854C00076A6D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8.444" v="25" actId="47"/>
        <pc:sldMkLst>
          <pc:docMk/>
          <pc:sldMk cId="3681995118" sldId="384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681995118" sldId="384"/>
            <ac:spMk id="3" creationId="{358D1C70-49D6-B54E-796C-5CA4CD20AF77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681995118" sldId="384"/>
            <ac:spMk id="4" creationId="{ED5E9EDF-4C2C-9F36-5A14-1A204D3189B0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8.988" v="26" actId="47"/>
        <pc:sldMkLst>
          <pc:docMk/>
          <pc:sldMk cId="2853076621" sldId="385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2853076621" sldId="385"/>
            <ac:spMk id="2" creationId="{CCB436E3-912F-3467-5688-76713BB3B529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2853076621" sldId="385"/>
            <ac:spMk id="3" creationId="{D6C9EFDC-C185-E876-530F-5E49ABBA29B7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9.441" v="27" actId="47"/>
        <pc:sldMkLst>
          <pc:docMk/>
          <pc:sldMk cId="3334332580" sldId="386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334332580" sldId="386"/>
            <ac:spMk id="2" creationId="{F01E192B-E673-719F-AD51-12484094387F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3334332580" sldId="386"/>
            <ac:spMk id="4" creationId="{8C5F34DA-FEF1-8590-C923-0F967B7EE1AA}"/>
          </ac:spMkLst>
        </pc:spChg>
      </pc:sldChg>
      <pc:sldChg chg="modSp del mod chgLayout">
        <pc:chgData name="Scott Zeng" userId="d688f085-b0db-429b-9faf-6fed01574f59" providerId="ADAL" clId="{2B0CCAE1-CE59-40ED-A7A3-2B0BA0752D16}" dt="2024-03-08T09:28:09.938" v="28" actId="47"/>
        <pc:sldMkLst>
          <pc:docMk/>
          <pc:sldMk cId="870190333" sldId="387"/>
        </pc:sldMkLst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870190333" sldId="387"/>
            <ac:spMk id="2" creationId="{87294EE0-55BE-E766-F46E-C5617E6D3138}"/>
          </ac:spMkLst>
        </pc:spChg>
        <pc:spChg chg="mod ord">
          <ac:chgData name="Scott Zeng" userId="d688f085-b0db-429b-9faf-6fed01574f59" providerId="ADAL" clId="{2B0CCAE1-CE59-40ED-A7A3-2B0BA0752D16}" dt="2024-03-08T09:26:32.372" v="2" actId="700"/>
          <ac:spMkLst>
            <pc:docMk/>
            <pc:sldMk cId="870190333" sldId="387"/>
            <ac:spMk id="3" creationId="{CB1DB534-A49C-F293-9D4A-D4ACAD54211D}"/>
          </ac:spMkLst>
        </pc:spChg>
      </pc:sldChg>
      <pc:sldChg chg="mod modClrScheme chgLayout">
        <pc:chgData name="Scott Zeng" userId="d688f085-b0db-429b-9faf-6fed01574f59" providerId="ADAL" clId="{2B0CCAE1-CE59-40ED-A7A3-2B0BA0752D16}" dt="2024-03-08T09:26:32.372" v="2" actId="700"/>
        <pc:sldMkLst>
          <pc:docMk/>
          <pc:sldMk cId="3609680877" sldId="388"/>
        </pc:sldMkLst>
      </pc:sldChg>
      <pc:sldChg chg="modSp mod modClrScheme chgLayout">
        <pc:chgData name="Scott Zeng" userId="d688f085-b0db-429b-9faf-6fed01574f59" providerId="ADAL" clId="{2B0CCAE1-CE59-40ED-A7A3-2B0BA0752D16}" dt="2024-03-08T09:36:53.215" v="152" actId="1076"/>
        <pc:sldMkLst>
          <pc:docMk/>
          <pc:sldMk cId="2128553232" sldId="389"/>
        </pc:sldMkLst>
        <pc:spChg chg="mod">
          <ac:chgData name="Scott Zeng" userId="d688f085-b0db-429b-9faf-6fed01574f59" providerId="ADAL" clId="{2B0CCAE1-CE59-40ED-A7A3-2B0BA0752D16}" dt="2024-03-08T09:36:46.862" v="150" actId="1076"/>
          <ac:spMkLst>
            <pc:docMk/>
            <pc:sldMk cId="2128553232" sldId="389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6:50.711" v="151" actId="1076"/>
          <ac:spMkLst>
            <pc:docMk/>
            <pc:sldMk cId="2128553232" sldId="389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6:53.215" v="152" actId="1076"/>
          <ac:spMkLst>
            <pc:docMk/>
            <pc:sldMk cId="2128553232" sldId="389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7:39.632" v="160" actId="14100"/>
        <pc:sldMkLst>
          <pc:docMk/>
          <pc:sldMk cId="3991255878" sldId="390"/>
        </pc:sldMkLst>
        <pc:spChg chg="mod">
          <ac:chgData name="Scott Zeng" userId="d688f085-b0db-429b-9faf-6fed01574f59" providerId="ADAL" clId="{2B0CCAE1-CE59-40ED-A7A3-2B0BA0752D16}" dt="2024-03-08T09:37:25.726" v="157" actId="1076"/>
          <ac:spMkLst>
            <pc:docMk/>
            <pc:sldMk cId="3991255878" sldId="390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7:29.473" v="158" actId="1076"/>
          <ac:spMkLst>
            <pc:docMk/>
            <pc:sldMk cId="3991255878" sldId="390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7:39.632" v="160" actId="14100"/>
          <ac:spMkLst>
            <pc:docMk/>
            <pc:sldMk cId="3991255878" sldId="390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38:05.967" v="165" actId="1076"/>
        <pc:sldMkLst>
          <pc:docMk/>
          <pc:sldMk cId="4260984010" sldId="391"/>
        </pc:sldMkLst>
        <pc:spChg chg="mod">
          <ac:chgData name="Scott Zeng" userId="d688f085-b0db-429b-9faf-6fed01574f59" providerId="ADAL" clId="{2B0CCAE1-CE59-40ED-A7A3-2B0BA0752D16}" dt="2024-03-08T09:37:56.821" v="162" actId="1076"/>
          <ac:spMkLst>
            <pc:docMk/>
            <pc:sldMk cId="4260984010" sldId="391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7:59.440" v="163" actId="1076"/>
          <ac:spMkLst>
            <pc:docMk/>
            <pc:sldMk cId="4260984010" sldId="391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8:02.839" v="164" actId="1076"/>
          <ac:spMkLst>
            <pc:docMk/>
            <pc:sldMk cId="4260984010" sldId="391"/>
            <ac:spMk id="9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38:05.967" v="165" actId="1076"/>
          <ac:picMkLst>
            <pc:docMk/>
            <pc:sldMk cId="4260984010" sldId="391"/>
            <ac:picMk id="2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2B0CCAE1-CE59-40ED-A7A3-2B0BA0752D16}" dt="2024-03-08T09:38:53.537" v="176" actId="1076"/>
        <pc:sldMkLst>
          <pc:docMk/>
          <pc:sldMk cId="1570324836" sldId="392"/>
        </pc:sldMkLst>
        <pc:spChg chg="mod">
          <ac:chgData name="Scott Zeng" userId="d688f085-b0db-429b-9faf-6fed01574f59" providerId="ADAL" clId="{2B0CCAE1-CE59-40ED-A7A3-2B0BA0752D16}" dt="2024-03-08T09:38:41.199" v="172" actId="1076"/>
          <ac:spMkLst>
            <pc:docMk/>
            <pc:sldMk cId="1570324836" sldId="392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8:44.542" v="173" actId="1076"/>
          <ac:spMkLst>
            <pc:docMk/>
            <pc:sldMk cId="1570324836" sldId="392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8:50.136" v="175" actId="1076"/>
          <ac:spMkLst>
            <pc:docMk/>
            <pc:sldMk cId="1570324836" sldId="392"/>
            <ac:spMk id="9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38:53.537" v="176" actId="1076"/>
          <ac:picMkLst>
            <pc:docMk/>
            <pc:sldMk cId="1570324836" sldId="392"/>
            <ac:picMk id="8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2B0CCAE1-CE59-40ED-A7A3-2B0BA0752D16}" dt="2024-03-08T09:39:30.464" v="185" actId="1076"/>
        <pc:sldMkLst>
          <pc:docMk/>
          <pc:sldMk cId="2627391340" sldId="393"/>
        </pc:sldMkLst>
        <pc:spChg chg="mod">
          <ac:chgData name="Scott Zeng" userId="d688f085-b0db-429b-9faf-6fed01574f59" providerId="ADAL" clId="{2B0CCAE1-CE59-40ED-A7A3-2B0BA0752D16}" dt="2024-03-08T09:39:16.950" v="180" actId="1076"/>
          <ac:spMkLst>
            <pc:docMk/>
            <pc:sldMk cId="2627391340" sldId="393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9:22.493" v="182" actId="1076"/>
          <ac:spMkLst>
            <pc:docMk/>
            <pc:sldMk cId="2627391340" sldId="393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9:27.296" v="184" actId="14100"/>
          <ac:spMkLst>
            <pc:docMk/>
            <pc:sldMk cId="2627391340" sldId="393"/>
            <ac:spMk id="9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39:30.464" v="185" actId="1076"/>
          <ac:picMkLst>
            <pc:docMk/>
            <pc:sldMk cId="2627391340" sldId="393"/>
            <ac:picMk id="10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2B0CCAE1-CE59-40ED-A7A3-2B0BA0752D16}" dt="2024-03-08T09:39:52.150" v="190" actId="14100"/>
        <pc:sldMkLst>
          <pc:docMk/>
          <pc:sldMk cId="3767021368" sldId="394"/>
        </pc:sldMkLst>
        <pc:spChg chg="mod">
          <ac:chgData name="Scott Zeng" userId="d688f085-b0db-429b-9faf-6fed01574f59" providerId="ADAL" clId="{2B0CCAE1-CE59-40ED-A7A3-2B0BA0752D16}" dt="2024-03-08T09:39:41.037" v="187" actId="1076"/>
          <ac:spMkLst>
            <pc:docMk/>
            <pc:sldMk cId="3767021368" sldId="394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9:45.409" v="188" actId="1076"/>
          <ac:spMkLst>
            <pc:docMk/>
            <pc:sldMk cId="3767021368" sldId="394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39:52.150" v="190" actId="14100"/>
          <ac:spMkLst>
            <pc:docMk/>
            <pc:sldMk cId="3767021368" sldId="394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B0CCAE1-CE59-40ED-A7A3-2B0BA0752D16}" dt="2024-03-08T09:40:27.665" v="199" actId="1076"/>
        <pc:sldMkLst>
          <pc:docMk/>
          <pc:sldMk cId="2075975255" sldId="395"/>
        </pc:sldMkLst>
        <pc:spChg chg="mod">
          <ac:chgData name="Scott Zeng" userId="d688f085-b0db-429b-9faf-6fed01574f59" providerId="ADAL" clId="{2B0CCAE1-CE59-40ED-A7A3-2B0BA0752D16}" dt="2024-03-08T09:40:08.303" v="192" actId="1076"/>
          <ac:spMkLst>
            <pc:docMk/>
            <pc:sldMk cId="2075975255" sldId="395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0:10.871" v="193" actId="1076"/>
          <ac:spMkLst>
            <pc:docMk/>
            <pc:sldMk cId="2075975255" sldId="395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0:24.542" v="198" actId="14100"/>
          <ac:spMkLst>
            <pc:docMk/>
            <pc:sldMk cId="2075975255" sldId="395"/>
            <ac:spMk id="9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40:27.665" v="199" actId="1076"/>
          <ac:picMkLst>
            <pc:docMk/>
            <pc:sldMk cId="2075975255" sldId="395"/>
            <ac:picMk id="8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2B0CCAE1-CE59-40ED-A7A3-2B0BA0752D16}" dt="2024-03-08T09:40:56.047" v="205" actId="1076"/>
        <pc:sldMkLst>
          <pc:docMk/>
          <pc:sldMk cId="1899933473" sldId="396"/>
        </pc:sldMkLst>
        <pc:spChg chg="mod">
          <ac:chgData name="Scott Zeng" userId="d688f085-b0db-429b-9faf-6fed01574f59" providerId="ADAL" clId="{2B0CCAE1-CE59-40ED-A7A3-2B0BA0752D16}" dt="2024-03-08T09:40:46.736" v="202" actId="1076"/>
          <ac:spMkLst>
            <pc:docMk/>
            <pc:sldMk cId="1899933473" sldId="396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0:49.560" v="203" actId="1076"/>
          <ac:spMkLst>
            <pc:docMk/>
            <pc:sldMk cId="1899933473" sldId="396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0:52.350" v="204" actId="1076"/>
          <ac:spMkLst>
            <pc:docMk/>
            <pc:sldMk cId="1899933473" sldId="396"/>
            <ac:spMk id="9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40:56.047" v="205" actId="1076"/>
          <ac:picMkLst>
            <pc:docMk/>
            <pc:sldMk cId="1899933473" sldId="396"/>
            <ac:picMk id="10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2B0CCAE1-CE59-40ED-A7A3-2B0BA0752D16}" dt="2024-03-08T09:41:17.721" v="209" actId="1076"/>
        <pc:sldMkLst>
          <pc:docMk/>
          <pc:sldMk cId="1013369490" sldId="397"/>
        </pc:sldMkLst>
        <pc:spChg chg="mod">
          <ac:chgData name="Scott Zeng" userId="d688f085-b0db-429b-9faf-6fed01574f59" providerId="ADAL" clId="{2B0CCAE1-CE59-40ED-A7A3-2B0BA0752D16}" dt="2024-03-08T09:41:07.127" v="206" actId="1076"/>
          <ac:spMkLst>
            <pc:docMk/>
            <pc:sldMk cId="1013369490" sldId="397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1:09.984" v="207" actId="1076"/>
          <ac:spMkLst>
            <pc:docMk/>
            <pc:sldMk cId="1013369490" sldId="397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1:12.967" v="208" actId="1076"/>
          <ac:spMkLst>
            <pc:docMk/>
            <pc:sldMk cId="1013369490" sldId="397"/>
            <ac:spMk id="9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41:17.721" v="209" actId="1076"/>
          <ac:picMkLst>
            <pc:docMk/>
            <pc:sldMk cId="1013369490" sldId="397"/>
            <ac:picMk id="8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2B0CCAE1-CE59-40ED-A7A3-2B0BA0752D16}" dt="2024-03-08T09:41:37.944" v="213" actId="1076"/>
        <pc:sldMkLst>
          <pc:docMk/>
          <pc:sldMk cId="2867666906" sldId="398"/>
        </pc:sldMkLst>
        <pc:spChg chg="mod">
          <ac:chgData name="Scott Zeng" userId="d688f085-b0db-429b-9faf-6fed01574f59" providerId="ADAL" clId="{2B0CCAE1-CE59-40ED-A7A3-2B0BA0752D16}" dt="2024-03-08T09:41:27.721" v="211" actId="1076"/>
          <ac:spMkLst>
            <pc:docMk/>
            <pc:sldMk cId="2867666906" sldId="398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1:30.097" v="212" actId="1076"/>
          <ac:spMkLst>
            <pc:docMk/>
            <pc:sldMk cId="2867666906" sldId="398"/>
            <ac:spMk id="7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41:37.944" v="213" actId="1076"/>
          <ac:picMkLst>
            <pc:docMk/>
            <pc:sldMk cId="2867666906" sldId="398"/>
            <ac:picMk id="10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2B0CCAE1-CE59-40ED-A7A3-2B0BA0752D16}" dt="2024-03-08T09:41:59.263" v="218" actId="1076"/>
        <pc:sldMkLst>
          <pc:docMk/>
          <pc:sldMk cId="1566179323" sldId="399"/>
        </pc:sldMkLst>
        <pc:spChg chg="mod">
          <ac:chgData name="Scott Zeng" userId="d688f085-b0db-429b-9faf-6fed01574f59" providerId="ADAL" clId="{2B0CCAE1-CE59-40ED-A7A3-2B0BA0752D16}" dt="2024-03-08T09:41:48.183" v="215" actId="1076"/>
          <ac:spMkLst>
            <pc:docMk/>
            <pc:sldMk cId="1566179323" sldId="399"/>
            <ac:spMk id="6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1:51.990" v="216" actId="1076"/>
          <ac:spMkLst>
            <pc:docMk/>
            <pc:sldMk cId="1566179323" sldId="399"/>
            <ac:spMk id="7" creationId="{00000000-0000-0000-0000-000000000000}"/>
          </ac:spMkLst>
        </pc:spChg>
        <pc:spChg chg="mod">
          <ac:chgData name="Scott Zeng" userId="d688f085-b0db-429b-9faf-6fed01574f59" providerId="ADAL" clId="{2B0CCAE1-CE59-40ED-A7A3-2B0BA0752D16}" dt="2024-03-08T09:41:59.263" v="218" actId="1076"/>
          <ac:spMkLst>
            <pc:docMk/>
            <pc:sldMk cId="1566179323" sldId="399"/>
            <ac:spMk id="9" creationId="{00000000-0000-0000-0000-000000000000}"/>
          </ac:spMkLst>
        </pc:spChg>
        <pc:picChg chg="mod">
          <ac:chgData name="Scott Zeng" userId="d688f085-b0db-429b-9faf-6fed01574f59" providerId="ADAL" clId="{2B0CCAE1-CE59-40ED-A7A3-2B0BA0752D16}" dt="2024-03-08T09:41:55.304" v="217" actId="1076"/>
          <ac:picMkLst>
            <pc:docMk/>
            <pc:sldMk cId="1566179323" sldId="399"/>
            <ac:picMk id="8" creationId="{00000000-0000-0000-0000-000000000000}"/>
          </ac:picMkLst>
        </pc:picChg>
      </pc:sldChg>
      <pc:sldChg chg="mod modClrScheme chgLayout">
        <pc:chgData name="Scott Zeng" userId="d688f085-b0db-429b-9faf-6fed01574f59" providerId="ADAL" clId="{2B0CCAE1-CE59-40ED-A7A3-2B0BA0752D16}" dt="2024-03-08T09:26:32.372" v="2" actId="700"/>
        <pc:sldMkLst>
          <pc:docMk/>
          <pc:sldMk cId="294571166" sldId="400"/>
        </pc:sldMkLst>
      </pc:sldChg>
      <pc:sldChg chg="modSp mod">
        <pc:chgData name="Scott Zeng" userId="d688f085-b0db-429b-9faf-6fed01574f59" providerId="ADAL" clId="{2B0CCAE1-CE59-40ED-A7A3-2B0BA0752D16}" dt="2024-03-08T09:30:15.080" v="91" actId="20577"/>
        <pc:sldMkLst>
          <pc:docMk/>
          <pc:sldMk cId="1369760713" sldId="401"/>
        </pc:sldMkLst>
        <pc:spChg chg="mod">
          <ac:chgData name="Scott Zeng" userId="d688f085-b0db-429b-9faf-6fed01574f59" providerId="ADAL" clId="{2B0CCAE1-CE59-40ED-A7A3-2B0BA0752D16}" dt="2024-03-08T09:30:15.080" v="91" actId="20577"/>
          <ac:spMkLst>
            <pc:docMk/>
            <pc:sldMk cId="1369760713" sldId="401"/>
            <ac:spMk id="3" creationId="{790F1AD1-3EDE-6972-8496-7DF929951205}"/>
          </ac:spMkLst>
        </pc:spChg>
      </pc:sldChg>
    </pc:docChg>
  </pc:docChgLst>
  <pc:docChgLst>
    <pc:chgData name="Scott Zeng" userId="d688f085-b0db-429b-9faf-6fed01574f59" providerId="ADAL" clId="{FEDF2AD7-EA9C-4E7E-9802-FA61E7DD14F4}"/>
    <pc:docChg chg="undo custSel delSld modSld">
      <pc:chgData name="Scott Zeng" userId="d688f085-b0db-429b-9faf-6fed01574f59" providerId="ADAL" clId="{FEDF2AD7-EA9C-4E7E-9802-FA61E7DD14F4}" dt="2024-03-14T03:47:30.076" v="669" actId="47"/>
      <pc:docMkLst>
        <pc:docMk/>
      </pc:docMkLst>
      <pc:sldChg chg="del">
        <pc:chgData name="Scott Zeng" userId="d688f085-b0db-429b-9faf-6fed01574f59" providerId="ADAL" clId="{FEDF2AD7-EA9C-4E7E-9802-FA61E7DD14F4}" dt="2024-03-14T03:47:30.076" v="669" actId="47"/>
        <pc:sldMkLst>
          <pc:docMk/>
          <pc:sldMk cId="3662355735" sldId="295"/>
        </pc:sldMkLst>
      </pc:sldChg>
      <pc:sldChg chg="modSp del mod">
        <pc:chgData name="Scott Zeng" userId="d688f085-b0db-429b-9faf-6fed01574f59" providerId="ADAL" clId="{FEDF2AD7-EA9C-4E7E-9802-FA61E7DD14F4}" dt="2024-03-14T03:44:35.603" v="631" actId="47"/>
        <pc:sldMkLst>
          <pc:docMk/>
          <pc:sldMk cId="4049603420" sldId="332"/>
        </pc:sldMkLst>
        <pc:spChg chg="mod">
          <ac:chgData name="Scott Zeng" userId="d688f085-b0db-429b-9faf-6fed01574f59" providerId="ADAL" clId="{FEDF2AD7-EA9C-4E7E-9802-FA61E7DD14F4}" dt="2024-03-11T06:29:07.691" v="222" actId="20577"/>
          <ac:spMkLst>
            <pc:docMk/>
            <pc:sldMk cId="4049603420" sldId="332"/>
            <ac:spMk id="3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FEDF2AD7-EA9C-4E7E-9802-FA61E7DD14F4}" dt="2024-03-11T06:20:38.786" v="64" actId="47"/>
        <pc:sldMkLst>
          <pc:docMk/>
          <pc:sldMk cId="0" sldId="341"/>
        </pc:sldMkLst>
        <pc:spChg chg="mod ord">
          <ac:chgData name="Scott Zeng" userId="d688f085-b0db-429b-9faf-6fed01574f59" providerId="ADAL" clId="{FEDF2AD7-EA9C-4E7E-9802-FA61E7DD14F4}" dt="2024-03-11T06:16:57.902" v="1" actId="27636"/>
          <ac:spMkLst>
            <pc:docMk/>
            <pc:sldMk cId="0" sldId="341"/>
            <ac:spMk id="19" creationId="{00000000-0000-0000-0000-000000000000}"/>
          </ac:spMkLst>
        </pc:spChg>
      </pc:sldChg>
      <pc:sldChg chg="del mod modClrScheme chgLayout">
        <pc:chgData name="Scott Zeng" userId="d688f085-b0db-429b-9faf-6fed01574f59" providerId="ADAL" clId="{FEDF2AD7-EA9C-4E7E-9802-FA61E7DD14F4}" dt="2024-03-11T06:29:21.931" v="223" actId="47"/>
        <pc:sldMkLst>
          <pc:docMk/>
          <pc:sldMk cId="95874878" sldId="349"/>
        </pc:sldMkLst>
      </pc:sldChg>
      <pc:sldChg chg="modSp mod modClrScheme chgLayout">
        <pc:chgData name="Scott Zeng" userId="d688f085-b0db-429b-9faf-6fed01574f59" providerId="ADAL" clId="{FEDF2AD7-EA9C-4E7E-9802-FA61E7DD14F4}" dt="2024-03-14T03:44:47.135" v="635" actId="207"/>
        <pc:sldMkLst>
          <pc:docMk/>
          <pc:sldMk cId="1596386356" sldId="350"/>
        </pc:sldMkLst>
        <pc:spChg chg="mod ord">
          <ac:chgData name="Scott Zeng" userId="d688f085-b0db-429b-9faf-6fed01574f59" providerId="ADAL" clId="{FEDF2AD7-EA9C-4E7E-9802-FA61E7DD14F4}" dt="2024-03-14T03:44:47.135" v="635" actId="207"/>
          <ac:spMkLst>
            <pc:docMk/>
            <pc:sldMk cId="1596386356" sldId="350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31:59.484" v="239" actId="1076"/>
          <ac:spMkLst>
            <pc:docMk/>
            <pc:sldMk cId="1596386356" sldId="350"/>
            <ac:spMk id="9" creationId="{C3FEE84F-C3DC-4525-A499-3F09DD59C755}"/>
          </ac:spMkLst>
        </pc:spChg>
        <pc:spChg chg="mod">
          <ac:chgData name="Scott Zeng" userId="d688f085-b0db-429b-9faf-6fed01574f59" providerId="ADAL" clId="{FEDF2AD7-EA9C-4E7E-9802-FA61E7DD14F4}" dt="2024-03-11T06:31:59.484" v="239" actId="1076"/>
          <ac:spMkLst>
            <pc:docMk/>
            <pc:sldMk cId="1596386356" sldId="350"/>
            <ac:spMk id="12" creationId="{EAE6A7F0-6AD1-4AE1-8CF1-5F6FF336F3A1}"/>
          </ac:spMkLst>
        </pc:spChg>
        <pc:spChg chg="mod">
          <ac:chgData name="Scott Zeng" userId="d688f085-b0db-429b-9faf-6fed01574f59" providerId="ADAL" clId="{FEDF2AD7-EA9C-4E7E-9802-FA61E7DD14F4}" dt="2024-03-11T06:31:59.484" v="239" actId="1076"/>
          <ac:spMkLst>
            <pc:docMk/>
            <pc:sldMk cId="1596386356" sldId="350"/>
            <ac:spMk id="15" creationId="{C8D84712-8FB4-4B7C-BEA9-ED84237315C8}"/>
          </ac:spMkLst>
        </pc:spChg>
        <pc:spChg chg="mod">
          <ac:chgData name="Scott Zeng" userId="d688f085-b0db-429b-9faf-6fed01574f59" providerId="ADAL" clId="{FEDF2AD7-EA9C-4E7E-9802-FA61E7DD14F4}" dt="2024-03-11T06:31:59.484" v="239" actId="1076"/>
          <ac:spMkLst>
            <pc:docMk/>
            <pc:sldMk cId="1596386356" sldId="350"/>
            <ac:spMk id="18" creationId="{E4378C74-4698-4819-B04D-05C04AD5C0AA}"/>
          </ac:spMkLst>
        </pc:spChg>
        <pc:picChg chg="mod">
          <ac:chgData name="Scott Zeng" userId="d688f085-b0db-429b-9faf-6fed01574f59" providerId="ADAL" clId="{FEDF2AD7-EA9C-4E7E-9802-FA61E7DD14F4}" dt="2024-03-11T06:31:41.715" v="236" actId="1076"/>
          <ac:picMkLst>
            <pc:docMk/>
            <pc:sldMk cId="1596386356" sldId="350"/>
            <ac:picMk id="7" creationId="{5C15C299-3D92-4CE1-8652-AD70F30A87AD}"/>
          </ac:picMkLst>
        </pc:picChg>
        <pc:picChg chg="mod">
          <ac:chgData name="Scott Zeng" userId="d688f085-b0db-429b-9faf-6fed01574f59" providerId="ADAL" clId="{FEDF2AD7-EA9C-4E7E-9802-FA61E7DD14F4}" dt="2024-03-11T06:31:59.484" v="239" actId="1076"/>
          <ac:picMkLst>
            <pc:docMk/>
            <pc:sldMk cId="1596386356" sldId="350"/>
            <ac:picMk id="8" creationId="{137EF16C-3AC1-45D4-AD47-F3279EE4A766}"/>
          </ac:picMkLst>
        </pc:picChg>
        <pc:picChg chg="mod">
          <ac:chgData name="Scott Zeng" userId="d688f085-b0db-429b-9faf-6fed01574f59" providerId="ADAL" clId="{FEDF2AD7-EA9C-4E7E-9802-FA61E7DD14F4}" dt="2024-03-11T06:31:59.484" v="239" actId="1076"/>
          <ac:picMkLst>
            <pc:docMk/>
            <pc:sldMk cId="1596386356" sldId="350"/>
            <ac:picMk id="11" creationId="{52F0069B-2028-4096-BF0C-560F3DEFD262}"/>
          </ac:picMkLst>
        </pc:picChg>
        <pc:picChg chg="mod">
          <ac:chgData name="Scott Zeng" userId="d688f085-b0db-429b-9faf-6fed01574f59" providerId="ADAL" clId="{FEDF2AD7-EA9C-4E7E-9802-FA61E7DD14F4}" dt="2024-03-11T06:31:59.484" v="239" actId="1076"/>
          <ac:picMkLst>
            <pc:docMk/>
            <pc:sldMk cId="1596386356" sldId="350"/>
            <ac:picMk id="14" creationId="{DF7711BD-16F4-44D3-A1AA-61F5B283253F}"/>
          </ac:picMkLst>
        </pc:picChg>
        <pc:picChg chg="mod">
          <ac:chgData name="Scott Zeng" userId="d688f085-b0db-429b-9faf-6fed01574f59" providerId="ADAL" clId="{FEDF2AD7-EA9C-4E7E-9802-FA61E7DD14F4}" dt="2024-03-11T06:31:59.484" v="239" actId="1076"/>
          <ac:picMkLst>
            <pc:docMk/>
            <pc:sldMk cId="1596386356" sldId="350"/>
            <ac:picMk id="17" creationId="{FE60F390-52A3-4AB3-B108-2DAB67753624}"/>
          </ac:picMkLst>
        </pc:picChg>
      </pc:sldChg>
      <pc:sldChg chg="modSp mod modClrScheme chgLayout">
        <pc:chgData name="Scott Zeng" userId="d688f085-b0db-429b-9faf-6fed01574f59" providerId="ADAL" clId="{FEDF2AD7-EA9C-4E7E-9802-FA61E7DD14F4}" dt="2024-03-14T03:44:52.914" v="636" actId="207"/>
        <pc:sldMkLst>
          <pc:docMk/>
          <pc:sldMk cId="524388636" sldId="352"/>
        </pc:sldMkLst>
        <pc:spChg chg="mod ord">
          <ac:chgData name="Scott Zeng" userId="d688f085-b0db-429b-9faf-6fed01574f59" providerId="ADAL" clId="{FEDF2AD7-EA9C-4E7E-9802-FA61E7DD14F4}" dt="2024-03-14T03:44:52.914" v="636" actId="207"/>
          <ac:spMkLst>
            <pc:docMk/>
            <pc:sldMk cId="524388636" sldId="352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35:05.459" v="253" actId="313"/>
          <ac:spMkLst>
            <pc:docMk/>
            <pc:sldMk cId="524388636" sldId="352"/>
            <ac:spMk id="6" creationId="{F5B6CD78-4924-40EA-B2E6-CEE750A696D5}"/>
          </ac:spMkLst>
        </pc:spChg>
        <pc:spChg chg="mod">
          <ac:chgData name="Scott Zeng" userId="d688f085-b0db-429b-9faf-6fed01574f59" providerId="ADAL" clId="{FEDF2AD7-EA9C-4E7E-9802-FA61E7DD14F4}" dt="2024-03-11T06:34:59.315" v="251" actId="1076"/>
          <ac:spMkLst>
            <pc:docMk/>
            <pc:sldMk cId="524388636" sldId="352"/>
            <ac:spMk id="8" creationId="{B3C18481-6A53-4D2E-A26A-463DC69E9A21}"/>
          </ac:spMkLst>
        </pc:spChg>
      </pc:sldChg>
      <pc:sldChg chg="del">
        <pc:chgData name="Scott Zeng" userId="d688f085-b0db-429b-9faf-6fed01574f59" providerId="ADAL" clId="{FEDF2AD7-EA9C-4E7E-9802-FA61E7DD14F4}" dt="2024-03-11T06:19:29.979" v="8" actId="47"/>
        <pc:sldMkLst>
          <pc:docMk/>
          <pc:sldMk cId="1457033676" sldId="358"/>
        </pc:sldMkLst>
      </pc:sldChg>
      <pc:sldChg chg="del">
        <pc:chgData name="Scott Zeng" userId="d688f085-b0db-429b-9faf-6fed01574f59" providerId="ADAL" clId="{FEDF2AD7-EA9C-4E7E-9802-FA61E7DD14F4}" dt="2024-03-11T06:19:30.418" v="9" actId="47"/>
        <pc:sldMkLst>
          <pc:docMk/>
          <pc:sldMk cId="2862894084" sldId="359"/>
        </pc:sldMkLst>
      </pc:sldChg>
      <pc:sldChg chg="del">
        <pc:chgData name="Scott Zeng" userId="d688f085-b0db-429b-9faf-6fed01574f59" providerId="ADAL" clId="{FEDF2AD7-EA9C-4E7E-9802-FA61E7DD14F4}" dt="2024-03-11T06:19:31.735" v="13" actId="47"/>
        <pc:sldMkLst>
          <pc:docMk/>
          <pc:sldMk cId="2837904444" sldId="360"/>
        </pc:sldMkLst>
      </pc:sldChg>
      <pc:sldChg chg="del">
        <pc:chgData name="Scott Zeng" userId="d688f085-b0db-429b-9faf-6fed01574f59" providerId="ADAL" clId="{FEDF2AD7-EA9C-4E7E-9802-FA61E7DD14F4}" dt="2024-03-11T06:19:32.183" v="14" actId="47"/>
        <pc:sldMkLst>
          <pc:docMk/>
          <pc:sldMk cId="878790786" sldId="361"/>
        </pc:sldMkLst>
      </pc:sldChg>
      <pc:sldChg chg="del">
        <pc:chgData name="Scott Zeng" userId="d688f085-b0db-429b-9faf-6fed01574f59" providerId="ADAL" clId="{FEDF2AD7-EA9C-4E7E-9802-FA61E7DD14F4}" dt="2024-03-11T06:19:33.961" v="15" actId="47"/>
        <pc:sldMkLst>
          <pc:docMk/>
          <pc:sldMk cId="3560265830" sldId="362"/>
        </pc:sldMkLst>
      </pc:sldChg>
      <pc:sldChg chg="del">
        <pc:chgData name="Scott Zeng" userId="d688f085-b0db-429b-9faf-6fed01574f59" providerId="ADAL" clId="{FEDF2AD7-EA9C-4E7E-9802-FA61E7DD14F4}" dt="2024-03-11T06:19:35.900" v="18" actId="47"/>
        <pc:sldMkLst>
          <pc:docMk/>
          <pc:sldMk cId="233653523" sldId="363"/>
        </pc:sldMkLst>
      </pc:sldChg>
      <pc:sldChg chg="del">
        <pc:chgData name="Scott Zeng" userId="d688f085-b0db-429b-9faf-6fed01574f59" providerId="ADAL" clId="{FEDF2AD7-EA9C-4E7E-9802-FA61E7DD14F4}" dt="2024-03-11T06:19:36.335" v="19" actId="47"/>
        <pc:sldMkLst>
          <pc:docMk/>
          <pc:sldMk cId="2964927278" sldId="364"/>
        </pc:sldMkLst>
      </pc:sldChg>
      <pc:sldChg chg="del">
        <pc:chgData name="Scott Zeng" userId="d688f085-b0db-429b-9faf-6fed01574f59" providerId="ADAL" clId="{FEDF2AD7-EA9C-4E7E-9802-FA61E7DD14F4}" dt="2024-03-11T06:19:36.743" v="20" actId="47"/>
        <pc:sldMkLst>
          <pc:docMk/>
          <pc:sldMk cId="2035469833" sldId="365"/>
        </pc:sldMkLst>
      </pc:sldChg>
      <pc:sldChg chg="del">
        <pc:chgData name="Scott Zeng" userId="d688f085-b0db-429b-9faf-6fed01574f59" providerId="ADAL" clId="{FEDF2AD7-EA9C-4E7E-9802-FA61E7DD14F4}" dt="2024-03-11T06:19:29.329" v="6" actId="47"/>
        <pc:sldMkLst>
          <pc:docMk/>
          <pc:sldMk cId="3131431695" sldId="366"/>
        </pc:sldMkLst>
      </pc:sldChg>
      <pc:sldChg chg="del">
        <pc:chgData name="Scott Zeng" userId="d688f085-b0db-429b-9faf-6fed01574f59" providerId="ADAL" clId="{FEDF2AD7-EA9C-4E7E-9802-FA61E7DD14F4}" dt="2024-03-11T06:19:39.798" v="21" actId="47"/>
        <pc:sldMkLst>
          <pc:docMk/>
          <pc:sldMk cId="1618609777" sldId="367"/>
        </pc:sldMkLst>
      </pc:sldChg>
      <pc:sldChg chg="del">
        <pc:chgData name="Scott Zeng" userId="d688f085-b0db-429b-9faf-6fed01574f59" providerId="ADAL" clId="{FEDF2AD7-EA9C-4E7E-9802-FA61E7DD14F4}" dt="2024-03-11T06:19:40.274" v="22" actId="47"/>
        <pc:sldMkLst>
          <pc:docMk/>
          <pc:sldMk cId="2734205620" sldId="368"/>
        </pc:sldMkLst>
      </pc:sldChg>
      <pc:sldChg chg="del">
        <pc:chgData name="Scott Zeng" userId="d688f085-b0db-429b-9faf-6fed01574f59" providerId="ADAL" clId="{FEDF2AD7-EA9C-4E7E-9802-FA61E7DD14F4}" dt="2024-03-11T06:19:40.760" v="24" actId="47"/>
        <pc:sldMkLst>
          <pc:docMk/>
          <pc:sldMk cId="2783565424" sldId="369"/>
        </pc:sldMkLst>
      </pc:sldChg>
      <pc:sldChg chg="del">
        <pc:chgData name="Scott Zeng" userId="d688f085-b0db-429b-9faf-6fed01574f59" providerId="ADAL" clId="{FEDF2AD7-EA9C-4E7E-9802-FA61E7DD14F4}" dt="2024-03-11T06:19:41.826" v="27" actId="47"/>
        <pc:sldMkLst>
          <pc:docMk/>
          <pc:sldMk cId="1244685304" sldId="371"/>
        </pc:sldMkLst>
      </pc:sldChg>
      <pc:sldChg chg="del">
        <pc:chgData name="Scott Zeng" userId="d688f085-b0db-429b-9faf-6fed01574f59" providerId="ADAL" clId="{FEDF2AD7-EA9C-4E7E-9802-FA61E7DD14F4}" dt="2024-03-11T06:19:42.163" v="28" actId="47"/>
        <pc:sldMkLst>
          <pc:docMk/>
          <pc:sldMk cId="500523453" sldId="372"/>
        </pc:sldMkLst>
      </pc:sldChg>
      <pc:sldChg chg="modSp mod modClrScheme chgLayout">
        <pc:chgData name="Scott Zeng" userId="d688f085-b0db-429b-9faf-6fed01574f59" providerId="ADAL" clId="{FEDF2AD7-EA9C-4E7E-9802-FA61E7DD14F4}" dt="2024-03-14T03:46:59.543" v="664" actId="207"/>
        <pc:sldMkLst>
          <pc:docMk/>
          <pc:sldMk cId="845484126" sldId="373"/>
        </pc:sldMkLst>
        <pc:spChg chg="mod ord">
          <ac:chgData name="Scott Zeng" userId="d688f085-b0db-429b-9faf-6fed01574f59" providerId="ADAL" clId="{FEDF2AD7-EA9C-4E7E-9802-FA61E7DD14F4}" dt="2024-03-14T03:46:59.543" v="664" actId="207"/>
          <ac:spMkLst>
            <pc:docMk/>
            <pc:sldMk cId="845484126" sldId="373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12" creationId="{7DDEB90C-B9F0-4EA6-82DE-D0A49973ACB5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13" creationId="{D0D769DD-597B-42EB-B29D-60CE5A5D8909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14" creationId="{D5AE5BFC-5140-4F30-8AA1-57577C44641A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17" creationId="{BDA86F99-7E02-4B25-9005-DCC8FEF24AA5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19" creationId="{E1052807-4B65-416A-AEF3-504D250C0AE1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20" creationId="{6641CE38-2CA9-4260-BD33-94A2703E2CB5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21" creationId="{E3E9D0FC-F727-45C3-B522-6CB836640F5F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22" creationId="{06BD457F-E6D1-4DEB-8CB4-83CBE9EAF493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28" creationId="{75454B22-274F-4435-BD90-B73A0BDC6ACF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29" creationId="{C7C02C0D-8BDE-46A0-AC3B-2F075A2ED711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30" creationId="{C86D0D11-30DF-4B09-B186-789E57628002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31" creationId="{41210E3C-4C85-4F0E-B06F-F509074E1532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32" creationId="{9C778077-D3A4-4D13-8080-B72A4B880260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33" creationId="{BB751FE0-0511-4538-8F7F-173B07A0F23B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34" creationId="{191A0289-78C9-410C-B5DD-265D60D8150B}"/>
          </ac:spMkLst>
        </pc:spChg>
        <pc:spChg chg="mod">
          <ac:chgData name="Scott Zeng" userId="d688f085-b0db-429b-9faf-6fed01574f59" providerId="ADAL" clId="{FEDF2AD7-EA9C-4E7E-9802-FA61E7DD14F4}" dt="2024-03-11T07:01:50.006" v="560" actId="113"/>
          <ac:spMkLst>
            <pc:docMk/>
            <pc:sldMk cId="845484126" sldId="373"/>
            <ac:spMk id="37" creationId="{7DF8EFBC-9DB0-403D-A0D7-ECA2733FD65D}"/>
          </ac:spMkLst>
        </pc:spChg>
        <pc:spChg chg="mod">
          <ac:chgData name="Scott Zeng" userId="d688f085-b0db-429b-9faf-6fed01574f59" providerId="ADAL" clId="{FEDF2AD7-EA9C-4E7E-9802-FA61E7DD14F4}" dt="2024-03-11T07:01:50.006" v="560" actId="113"/>
          <ac:spMkLst>
            <pc:docMk/>
            <pc:sldMk cId="845484126" sldId="373"/>
            <ac:spMk id="38" creationId="{ABDBAAE5-B7F2-4FD1-AD1D-65EE0A812631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39" creationId="{94541329-897E-4269-823C-98913D75A898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40" creationId="{7EEE9DD1-0AD6-4A42-948C-09778F5FAD99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42" creationId="{8242FFB9-9A73-4E79-8227-F61E3D55143B}"/>
          </ac:spMkLst>
        </pc:spChg>
        <pc:spChg chg="mod">
          <ac:chgData name="Scott Zeng" userId="d688f085-b0db-429b-9faf-6fed01574f59" providerId="ADAL" clId="{FEDF2AD7-EA9C-4E7E-9802-FA61E7DD14F4}" dt="2024-03-11T07:01:37.538" v="559" actId="2711"/>
          <ac:spMkLst>
            <pc:docMk/>
            <pc:sldMk cId="845484126" sldId="373"/>
            <ac:spMk id="51" creationId="{8C146DDB-B91B-4838-B45F-978A22062644}"/>
          </ac:spMkLst>
        </pc:spChg>
        <pc:spChg chg="mod">
          <ac:chgData name="Scott Zeng" userId="d688f085-b0db-429b-9faf-6fed01574f59" providerId="ADAL" clId="{FEDF2AD7-EA9C-4E7E-9802-FA61E7DD14F4}" dt="2024-03-11T07:01:37.538" v="559" actId="2711"/>
          <ac:spMkLst>
            <pc:docMk/>
            <pc:sldMk cId="845484126" sldId="373"/>
            <ac:spMk id="52" creationId="{C32EE79B-9E6D-47D0-8734-0C3DA9E82A04}"/>
          </ac:spMkLst>
        </pc:spChg>
        <pc:spChg chg="mod">
          <ac:chgData name="Scott Zeng" userId="d688f085-b0db-429b-9faf-6fed01574f59" providerId="ADAL" clId="{FEDF2AD7-EA9C-4E7E-9802-FA61E7DD14F4}" dt="2024-03-11T07:01:58.678" v="561" actId="113"/>
          <ac:spMkLst>
            <pc:docMk/>
            <pc:sldMk cId="845484126" sldId="373"/>
            <ac:spMk id="54" creationId="{0974FFEC-3BB8-48B3-806E-D9A3A804F016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70" creationId="{E22C6034-3589-42F4-923C-0566061483AC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71" creationId="{5CA472C0-F0A3-4C99-ADDB-01C5BB68D98F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72" creationId="{EA799678-45F0-4EF8-B8EC-A5153CD8E48D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98" creationId="{C2145489-79AC-4167-8524-1485A7AFC2CD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99" creationId="{234C9904-1C72-49FA-BA12-3BBB828B7410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100" creationId="{DD88ADAB-C425-4776-967F-9B00F1183964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101" creationId="{6252D338-AC86-4077-9D28-68573C6F871D}"/>
          </ac:spMkLst>
        </pc:spChg>
        <pc:spChg chg="mod">
          <ac:chgData name="Scott Zeng" userId="d688f085-b0db-429b-9faf-6fed01574f59" providerId="ADAL" clId="{FEDF2AD7-EA9C-4E7E-9802-FA61E7DD14F4}" dt="2024-03-11T07:01:28.505" v="558" actId="2711"/>
          <ac:spMkLst>
            <pc:docMk/>
            <pc:sldMk cId="845484126" sldId="373"/>
            <ac:spMk id="102" creationId="{D094A0B3-E74E-4FCC-8713-5B3ECCBAB4C5}"/>
          </ac:spMkLst>
        </pc:s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7" creationId="{B485AFB4-A134-4470-AA5B-BFE38AFC981C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25" creationId="{3CE5EA60-5770-4984-B3DC-B4C0A5F46471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36" creationId="{AD55E39A-DE4C-4B41-833D-C3FA76FB9D94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47" creationId="{2BB27A15-4AAD-4DBD-96D3-EB540D915349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53" creationId="{9EEB5551-6EBC-4C05-8BA8-8B33B53C68A8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56" creationId="{17DB2642-8813-4D96-AF19-9AA40A48FC79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60" creationId="{95CB4DE7-3C31-4EEE-A0F1-E0B323D18B8B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65" creationId="{4FC46E58-19D2-49FE-8288-DF319595B90F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73" creationId="{D2328F87-1A18-4977-824B-EC4F5E833086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78" creationId="{06C7A826-4641-4AC1-937D-1387BA567569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83" creationId="{29284084-C86F-48EC-BE13-C7C7C6785F78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88" creationId="{6B23203D-8FCA-4B72-BFFF-B42CE051C0D2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93" creationId="{D9AB395B-3A0C-4109-B264-8F4DBE291F89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103" creationId="{1A99F854-3A1B-483B-9B80-F70364D79361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108" creationId="{9E9E4798-740E-44B2-887B-2828C5C9C20C}"/>
          </ac:grpSpMkLst>
        </pc:grpChg>
        <pc:grpChg chg="mod">
          <ac:chgData name="Scott Zeng" userId="d688f085-b0db-429b-9faf-6fed01574f59" providerId="ADAL" clId="{FEDF2AD7-EA9C-4E7E-9802-FA61E7DD14F4}" dt="2024-03-11T07:01:28.505" v="558" actId="2711"/>
          <ac:grpSpMkLst>
            <pc:docMk/>
            <pc:sldMk cId="845484126" sldId="373"/>
            <ac:grpSpMk id="113" creationId="{7407FFCB-FD5D-47A5-8743-998B643F5177}"/>
          </ac:grpSpMkLst>
        </pc:grpChg>
        <pc:picChg chg="mod">
          <ac:chgData name="Scott Zeng" userId="d688f085-b0db-429b-9faf-6fed01574f59" providerId="ADAL" clId="{FEDF2AD7-EA9C-4E7E-9802-FA61E7DD14F4}" dt="2024-03-11T07:01:28.505" v="558" actId="2711"/>
          <ac:picMkLst>
            <pc:docMk/>
            <pc:sldMk cId="845484126" sldId="373"/>
            <ac:picMk id="11" creationId="{9E556172-B8AC-4591-A178-9670A3FF6CC4}"/>
          </ac:picMkLst>
        </pc:picChg>
        <pc:picChg chg="mod">
          <ac:chgData name="Scott Zeng" userId="d688f085-b0db-429b-9faf-6fed01574f59" providerId="ADAL" clId="{FEDF2AD7-EA9C-4E7E-9802-FA61E7DD14F4}" dt="2024-03-11T07:01:28.505" v="558" actId="2711"/>
          <ac:picMkLst>
            <pc:docMk/>
            <pc:sldMk cId="845484126" sldId="373"/>
            <ac:picMk id="15" creationId="{2ABBF494-3353-4698-A024-E778759556D3}"/>
          </ac:picMkLst>
        </pc:picChg>
        <pc:picChg chg="mod">
          <ac:chgData name="Scott Zeng" userId="d688f085-b0db-429b-9faf-6fed01574f59" providerId="ADAL" clId="{FEDF2AD7-EA9C-4E7E-9802-FA61E7DD14F4}" dt="2024-03-11T07:01:28.505" v="558" actId="2711"/>
          <ac:picMkLst>
            <pc:docMk/>
            <pc:sldMk cId="845484126" sldId="373"/>
            <ac:picMk id="16" creationId="{3B0E9825-CECA-477B-A5DD-F55A32CF4BF9}"/>
          </ac:picMkLst>
        </pc:picChg>
        <pc:picChg chg="mod">
          <ac:chgData name="Scott Zeng" userId="d688f085-b0db-429b-9faf-6fed01574f59" providerId="ADAL" clId="{FEDF2AD7-EA9C-4E7E-9802-FA61E7DD14F4}" dt="2024-03-11T07:01:28.505" v="558" actId="2711"/>
          <ac:picMkLst>
            <pc:docMk/>
            <pc:sldMk cId="845484126" sldId="373"/>
            <ac:picMk id="18" creationId="{EC8A7F68-1B1F-41D8-A50B-1675E7A843F7}"/>
          </ac:picMkLst>
        </pc:picChg>
        <pc:picChg chg="mod">
          <ac:chgData name="Scott Zeng" userId="d688f085-b0db-429b-9faf-6fed01574f59" providerId="ADAL" clId="{FEDF2AD7-EA9C-4E7E-9802-FA61E7DD14F4}" dt="2024-03-11T07:01:28.505" v="558" actId="2711"/>
          <ac:picMkLst>
            <pc:docMk/>
            <pc:sldMk cId="845484126" sldId="373"/>
            <ac:picMk id="44" creationId="{A526B107-8211-4D19-BF82-C2B4F5458C75}"/>
          </ac:picMkLst>
        </pc:picChg>
        <pc:picChg chg="mod">
          <ac:chgData name="Scott Zeng" userId="d688f085-b0db-429b-9faf-6fed01574f59" providerId="ADAL" clId="{FEDF2AD7-EA9C-4E7E-9802-FA61E7DD14F4}" dt="2024-03-11T07:01:28.505" v="558" actId="2711"/>
          <ac:picMkLst>
            <pc:docMk/>
            <pc:sldMk cId="845484126" sldId="373"/>
            <ac:picMk id="45" creationId="{C8452410-59EF-4A91-8386-F4ED94F70013}"/>
          </ac:picMkLst>
        </pc:picChg>
        <pc:picChg chg="mod">
          <ac:chgData name="Scott Zeng" userId="d688f085-b0db-429b-9faf-6fed01574f59" providerId="ADAL" clId="{FEDF2AD7-EA9C-4E7E-9802-FA61E7DD14F4}" dt="2024-03-11T07:01:28.505" v="558" actId="2711"/>
          <ac:picMkLst>
            <pc:docMk/>
            <pc:sldMk cId="845484126" sldId="373"/>
            <ac:picMk id="46" creationId="{D49B8075-370B-4B85-971E-21362ABC7ADD}"/>
          </ac:picMkLst>
        </pc:picChg>
        <pc:picChg chg="mod">
          <ac:chgData name="Scott Zeng" userId="d688f085-b0db-429b-9faf-6fed01574f59" providerId="ADAL" clId="{FEDF2AD7-EA9C-4E7E-9802-FA61E7DD14F4}" dt="2024-03-11T07:01:28.505" v="558" actId="2711"/>
          <ac:picMkLst>
            <pc:docMk/>
            <pc:sldMk cId="845484126" sldId="373"/>
            <ac:picMk id="63" creationId="{C8A946D3-1889-4080-89F9-D918C47DF66D}"/>
          </ac:picMkLst>
        </pc:picChg>
        <pc:picChg chg="mod">
          <ac:chgData name="Scott Zeng" userId="d688f085-b0db-429b-9faf-6fed01574f59" providerId="ADAL" clId="{FEDF2AD7-EA9C-4E7E-9802-FA61E7DD14F4}" dt="2024-03-11T07:01:28.505" v="558" actId="2711"/>
          <ac:picMkLst>
            <pc:docMk/>
            <pc:sldMk cId="845484126" sldId="373"/>
            <ac:picMk id="64" creationId="{8C7FB973-F85B-4248-885B-E5ECAE05651F}"/>
          </ac:picMkLst>
        </pc:picChg>
        <pc:cxnChg chg="mod">
          <ac:chgData name="Scott Zeng" userId="d688f085-b0db-429b-9faf-6fed01574f59" providerId="ADAL" clId="{FEDF2AD7-EA9C-4E7E-9802-FA61E7DD14F4}" dt="2024-03-11T07:01:28.505" v="558" actId="2711"/>
          <ac:cxnSpMkLst>
            <pc:docMk/>
            <pc:sldMk cId="845484126" sldId="373"/>
            <ac:cxnSpMk id="23" creationId="{46D8C540-BFC8-456D-8065-5331F4FEA1AA}"/>
          </ac:cxnSpMkLst>
        </pc:cxnChg>
        <pc:cxnChg chg="mod">
          <ac:chgData name="Scott Zeng" userId="d688f085-b0db-429b-9faf-6fed01574f59" providerId="ADAL" clId="{FEDF2AD7-EA9C-4E7E-9802-FA61E7DD14F4}" dt="2024-03-11T07:01:28.505" v="558" actId="2711"/>
          <ac:cxnSpMkLst>
            <pc:docMk/>
            <pc:sldMk cId="845484126" sldId="373"/>
            <ac:cxnSpMk id="24" creationId="{16EFE429-39C9-4D8F-8A53-69D199D3ACD5}"/>
          </ac:cxnSpMkLst>
        </pc:cxnChg>
        <pc:cxnChg chg="mod">
          <ac:chgData name="Scott Zeng" userId="d688f085-b0db-429b-9faf-6fed01574f59" providerId="ADAL" clId="{FEDF2AD7-EA9C-4E7E-9802-FA61E7DD14F4}" dt="2024-03-11T07:01:28.505" v="558" actId="2711"/>
          <ac:cxnSpMkLst>
            <pc:docMk/>
            <pc:sldMk cId="845484126" sldId="373"/>
            <ac:cxnSpMk id="35" creationId="{7E483B71-C473-4488-BADB-A96FA9B4ACCF}"/>
          </ac:cxnSpMkLst>
        </pc:cxnChg>
      </pc:sldChg>
      <pc:sldChg chg="modSp mod modClrScheme chgLayout">
        <pc:chgData name="Scott Zeng" userId="d688f085-b0db-429b-9faf-6fed01574f59" providerId="ADAL" clId="{FEDF2AD7-EA9C-4E7E-9802-FA61E7DD14F4}" dt="2024-03-14T03:47:04.385" v="665" actId="207"/>
        <pc:sldMkLst>
          <pc:docMk/>
          <pc:sldMk cId="2127679294" sldId="374"/>
        </pc:sldMkLst>
        <pc:spChg chg="mod ord">
          <ac:chgData name="Scott Zeng" userId="d688f085-b0db-429b-9faf-6fed01574f59" providerId="ADAL" clId="{FEDF2AD7-EA9C-4E7E-9802-FA61E7DD14F4}" dt="2024-03-14T03:47:04.385" v="665" actId="207"/>
          <ac:spMkLst>
            <pc:docMk/>
            <pc:sldMk cId="2127679294" sldId="374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7:03:39.106" v="568" actId="2711"/>
          <ac:spMkLst>
            <pc:docMk/>
            <pc:sldMk cId="2127679294" sldId="374"/>
            <ac:spMk id="9" creationId="{9CDE9798-3DCE-4E2A-9B12-0C9CCB0F763C}"/>
          </ac:spMkLst>
        </pc:spChg>
        <pc:spChg chg="mod">
          <ac:chgData name="Scott Zeng" userId="d688f085-b0db-429b-9faf-6fed01574f59" providerId="ADAL" clId="{FEDF2AD7-EA9C-4E7E-9802-FA61E7DD14F4}" dt="2024-03-11T07:03:39.106" v="568" actId="2711"/>
          <ac:spMkLst>
            <pc:docMk/>
            <pc:sldMk cId="2127679294" sldId="374"/>
            <ac:spMk id="19" creationId="{0AAE29D1-C48D-41EF-ACAC-CD4461A78DE7}"/>
          </ac:spMkLst>
        </pc:spChg>
        <pc:spChg chg="mod">
          <ac:chgData name="Scott Zeng" userId="d688f085-b0db-429b-9faf-6fed01574f59" providerId="ADAL" clId="{FEDF2AD7-EA9C-4E7E-9802-FA61E7DD14F4}" dt="2024-03-11T07:04:17.554" v="572" actId="1076"/>
          <ac:spMkLst>
            <pc:docMk/>
            <pc:sldMk cId="2127679294" sldId="374"/>
            <ac:spMk id="20" creationId="{098D032B-4BD3-42B8-9D76-B12150B2E542}"/>
          </ac:spMkLst>
        </pc:spChg>
        <pc:spChg chg="mod">
          <ac:chgData name="Scott Zeng" userId="d688f085-b0db-429b-9faf-6fed01574f59" providerId="ADAL" clId="{FEDF2AD7-EA9C-4E7E-9802-FA61E7DD14F4}" dt="2024-03-11T07:04:07.748" v="571" actId="1076"/>
          <ac:spMkLst>
            <pc:docMk/>
            <pc:sldMk cId="2127679294" sldId="374"/>
            <ac:spMk id="25" creationId="{3BE9E9BB-E7F4-4819-99FD-9CBD5E17F6F7}"/>
          </ac:spMkLst>
        </pc:spChg>
        <pc:spChg chg="mod">
          <ac:chgData name="Scott Zeng" userId="d688f085-b0db-429b-9faf-6fed01574f59" providerId="ADAL" clId="{FEDF2AD7-EA9C-4E7E-9802-FA61E7DD14F4}" dt="2024-03-11T07:03:39.106" v="568" actId="2711"/>
          <ac:spMkLst>
            <pc:docMk/>
            <pc:sldMk cId="2127679294" sldId="374"/>
            <ac:spMk id="46" creationId="{CBC67A66-19FD-424B-9934-415D855B1A74}"/>
          </ac:spMkLst>
        </pc:spChg>
        <pc:spChg chg="mod">
          <ac:chgData name="Scott Zeng" userId="d688f085-b0db-429b-9faf-6fed01574f59" providerId="ADAL" clId="{FEDF2AD7-EA9C-4E7E-9802-FA61E7DD14F4}" dt="2024-03-11T07:03:39.106" v="568" actId="2711"/>
          <ac:spMkLst>
            <pc:docMk/>
            <pc:sldMk cId="2127679294" sldId="374"/>
            <ac:spMk id="47" creationId="{AAC177CC-85ED-4143-968E-BD4EE4C691AF}"/>
          </ac:spMkLst>
        </pc:spChg>
        <pc:grpChg chg="mod">
          <ac:chgData name="Scott Zeng" userId="d688f085-b0db-429b-9faf-6fed01574f59" providerId="ADAL" clId="{FEDF2AD7-EA9C-4E7E-9802-FA61E7DD14F4}" dt="2024-03-11T07:03:39.106" v="568" actId="2711"/>
          <ac:grpSpMkLst>
            <pc:docMk/>
            <pc:sldMk cId="2127679294" sldId="374"/>
            <ac:grpSpMk id="10" creationId="{C39C977D-D354-4E18-B714-C3CBEA23337E}"/>
          </ac:grpSpMkLst>
        </pc:grpChg>
        <pc:grpChg chg="mod">
          <ac:chgData name="Scott Zeng" userId="d688f085-b0db-429b-9faf-6fed01574f59" providerId="ADAL" clId="{FEDF2AD7-EA9C-4E7E-9802-FA61E7DD14F4}" dt="2024-03-11T07:03:39.106" v="568" actId="2711"/>
          <ac:grpSpMkLst>
            <pc:docMk/>
            <pc:sldMk cId="2127679294" sldId="374"/>
            <ac:grpSpMk id="26" creationId="{4D8FFE45-B260-46B6-AE72-E37BF5EBFB0C}"/>
          </ac:grpSpMkLst>
        </pc:grpChg>
        <pc:grpChg chg="mod">
          <ac:chgData name="Scott Zeng" userId="d688f085-b0db-429b-9faf-6fed01574f59" providerId="ADAL" clId="{FEDF2AD7-EA9C-4E7E-9802-FA61E7DD14F4}" dt="2024-03-11T07:03:39.106" v="568" actId="2711"/>
          <ac:grpSpMkLst>
            <pc:docMk/>
            <pc:sldMk cId="2127679294" sldId="374"/>
            <ac:grpSpMk id="29" creationId="{780E056B-542A-48C7-B0B8-3A09158B5C52}"/>
          </ac:grpSpMkLst>
        </pc:grpChg>
        <pc:grpChg chg="mod">
          <ac:chgData name="Scott Zeng" userId="d688f085-b0db-429b-9faf-6fed01574f59" providerId="ADAL" clId="{FEDF2AD7-EA9C-4E7E-9802-FA61E7DD14F4}" dt="2024-03-11T07:03:49.026" v="569" actId="1076"/>
          <ac:grpSpMkLst>
            <pc:docMk/>
            <pc:sldMk cId="2127679294" sldId="374"/>
            <ac:grpSpMk id="32" creationId="{3436C3D5-3D58-4673-A44C-FA770006F091}"/>
          </ac:grpSpMkLst>
        </pc:grpChg>
        <pc:grpChg chg="mod">
          <ac:chgData name="Scott Zeng" userId="d688f085-b0db-429b-9faf-6fed01574f59" providerId="ADAL" clId="{FEDF2AD7-EA9C-4E7E-9802-FA61E7DD14F4}" dt="2024-03-11T07:03:39.106" v="568" actId="2711"/>
          <ac:grpSpMkLst>
            <pc:docMk/>
            <pc:sldMk cId="2127679294" sldId="374"/>
            <ac:grpSpMk id="35" creationId="{93D9027D-1D2A-481B-8E01-4FBFEF4A5C73}"/>
          </ac:grpSpMkLst>
        </pc:grpChg>
        <pc:grpChg chg="mod">
          <ac:chgData name="Scott Zeng" userId="d688f085-b0db-429b-9faf-6fed01574f59" providerId="ADAL" clId="{FEDF2AD7-EA9C-4E7E-9802-FA61E7DD14F4}" dt="2024-03-11T07:03:39.106" v="568" actId="2711"/>
          <ac:grpSpMkLst>
            <pc:docMk/>
            <pc:sldMk cId="2127679294" sldId="374"/>
            <ac:grpSpMk id="39" creationId="{9191588E-7A20-4CD0-9236-9441963AE14E}"/>
          </ac:grpSpMkLst>
        </pc:grpChg>
        <pc:grpChg chg="mod">
          <ac:chgData name="Scott Zeng" userId="d688f085-b0db-429b-9faf-6fed01574f59" providerId="ADAL" clId="{FEDF2AD7-EA9C-4E7E-9802-FA61E7DD14F4}" dt="2024-03-11T07:03:58.474" v="570" actId="1076"/>
          <ac:grpSpMkLst>
            <pc:docMk/>
            <pc:sldMk cId="2127679294" sldId="374"/>
            <ac:grpSpMk id="42" creationId="{088A9143-08C7-4D21-A027-D6193647ABD6}"/>
          </ac:grpSpMkLst>
        </pc:grpChg>
        <pc:grpChg chg="mod">
          <ac:chgData name="Scott Zeng" userId="d688f085-b0db-429b-9faf-6fed01574f59" providerId="ADAL" clId="{FEDF2AD7-EA9C-4E7E-9802-FA61E7DD14F4}" dt="2024-03-11T07:03:39.106" v="568" actId="2711"/>
          <ac:grpSpMkLst>
            <pc:docMk/>
            <pc:sldMk cId="2127679294" sldId="374"/>
            <ac:grpSpMk id="45" creationId="{28298D05-3989-4AAD-8D38-2EDD9DEC6487}"/>
          </ac:grpSpMkLst>
        </pc:grpChg>
        <pc:grpChg chg="mod">
          <ac:chgData name="Scott Zeng" userId="d688f085-b0db-429b-9faf-6fed01574f59" providerId="ADAL" clId="{FEDF2AD7-EA9C-4E7E-9802-FA61E7DD14F4}" dt="2024-03-11T07:03:39.106" v="568" actId="2711"/>
          <ac:grpSpMkLst>
            <pc:docMk/>
            <pc:sldMk cId="2127679294" sldId="374"/>
            <ac:grpSpMk id="48" creationId="{4683E0B8-6677-485B-BD01-600519DE1EF1}"/>
          </ac:grpSpMkLst>
        </pc:grpChg>
        <pc:grpChg chg="mod">
          <ac:chgData name="Scott Zeng" userId="d688f085-b0db-429b-9faf-6fed01574f59" providerId="ADAL" clId="{FEDF2AD7-EA9C-4E7E-9802-FA61E7DD14F4}" dt="2024-03-11T07:04:29.049" v="573" actId="1076"/>
          <ac:grpSpMkLst>
            <pc:docMk/>
            <pc:sldMk cId="2127679294" sldId="374"/>
            <ac:grpSpMk id="51" creationId="{51881124-7895-47B2-9628-4E8D9D53EF8F}"/>
          </ac:grpSpMkLst>
        </pc:grpChg>
        <pc:grpChg chg="mod">
          <ac:chgData name="Scott Zeng" userId="d688f085-b0db-429b-9faf-6fed01574f59" providerId="ADAL" clId="{FEDF2AD7-EA9C-4E7E-9802-FA61E7DD14F4}" dt="2024-03-11T07:03:39.106" v="568" actId="2711"/>
          <ac:grpSpMkLst>
            <pc:docMk/>
            <pc:sldMk cId="2127679294" sldId="374"/>
            <ac:grpSpMk id="58" creationId="{842CFDA6-E776-4F05-B87B-8CDBE2ED8E3E}"/>
          </ac:grpSpMkLst>
        </pc:grpChg>
        <pc:picChg chg="mod">
          <ac:chgData name="Scott Zeng" userId="d688f085-b0db-429b-9faf-6fed01574f59" providerId="ADAL" clId="{FEDF2AD7-EA9C-4E7E-9802-FA61E7DD14F4}" dt="2024-03-11T07:03:39.106" v="568" actId="2711"/>
          <ac:picMkLst>
            <pc:docMk/>
            <pc:sldMk cId="2127679294" sldId="374"/>
            <ac:picMk id="6" creationId="{F9E82209-BAD4-41C4-932B-A4358542380B}"/>
          </ac:picMkLst>
        </pc:picChg>
        <pc:picChg chg="mod">
          <ac:chgData name="Scott Zeng" userId="d688f085-b0db-429b-9faf-6fed01574f59" providerId="ADAL" clId="{FEDF2AD7-EA9C-4E7E-9802-FA61E7DD14F4}" dt="2024-03-11T07:03:39.106" v="568" actId="2711"/>
          <ac:picMkLst>
            <pc:docMk/>
            <pc:sldMk cId="2127679294" sldId="374"/>
            <ac:picMk id="7" creationId="{D19D6C66-515D-4441-AB32-887F8C7722CB}"/>
          </ac:picMkLst>
        </pc:picChg>
        <pc:picChg chg="mod">
          <ac:chgData name="Scott Zeng" userId="d688f085-b0db-429b-9faf-6fed01574f59" providerId="ADAL" clId="{FEDF2AD7-EA9C-4E7E-9802-FA61E7DD14F4}" dt="2024-03-11T07:03:39.106" v="568" actId="2711"/>
          <ac:picMkLst>
            <pc:docMk/>
            <pc:sldMk cId="2127679294" sldId="374"/>
            <ac:picMk id="8" creationId="{0211E4DF-D551-41BA-B671-8250F0A98E38}"/>
          </ac:picMkLst>
        </pc:picChg>
        <pc:picChg chg="mod">
          <ac:chgData name="Scott Zeng" userId="d688f085-b0db-429b-9faf-6fed01574f59" providerId="ADAL" clId="{FEDF2AD7-EA9C-4E7E-9802-FA61E7DD14F4}" dt="2024-03-11T07:03:39.106" v="568" actId="2711"/>
          <ac:picMkLst>
            <pc:docMk/>
            <pc:sldMk cId="2127679294" sldId="374"/>
            <ac:picMk id="17" creationId="{740DBE5F-7EED-44DD-B479-B886CF1413FC}"/>
          </ac:picMkLst>
        </pc:picChg>
        <pc:picChg chg="mod">
          <ac:chgData name="Scott Zeng" userId="d688f085-b0db-429b-9faf-6fed01574f59" providerId="ADAL" clId="{FEDF2AD7-EA9C-4E7E-9802-FA61E7DD14F4}" dt="2024-03-11T07:03:39.106" v="568" actId="2711"/>
          <ac:picMkLst>
            <pc:docMk/>
            <pc:sldMk cId="2127679294" sldId="374"/>
            <ac:picMk id="18" creationId="{EB294AA1-1E7A-4142-A9DE-2B9084D3BD82}"/>
          </ac:picMkLst>
        </pc:picChg>
        <pc:picChg chg="mod">
          <ac:chgData name="Scott Zeng" userId="d688f085-b0db-429b-9faf-6fed01574f59" providerId="ADAL" clId="{FEDF2AD7-EA9C-4E7E-9802-FA61E7DD14F4}" dt="2024-03-11T07:03:39.106" v="568" actId="2711"/>
          <ac:picMkLst>
            <pc:docMk/>
            <pc:sldMk cId="2127679294" sldId="374"/>
            <ac:picMk id="21" creationId="{C07314BC-FFA7-4B68-BAD5-6274EF7178C8}"/>
          </ac:picMkLst>
        </pc:picChg>
        <pc:picChg chg="mod">
          <ac:chgData name="Scott Zeng" userId="d688f085-b0db-429b-9faf-6fed01574f59" providerId="ADAL" clId="{FEDF2AD7-EA9C-4E7E-9802-FA61E7DD14F4}" dt="2024-03-11T07:03:39.106" v="568" actId="2711"/>
          <ac:picMkLst>
            <pc:docMk/>
            <pc:sldMk cId="2127679294" sldId="374"/>
            <ac:picMk id="22" creationId="{F4EFA48C-B188-43F3-812A-F4D76704345D}"/>
          </ac:picMkLst>
        </pc:picChg>
        <pc:picChg chg="mod">
          <ac:chgData name="Scott Zeng" userId="d688f085-b0db-429b-9faf-6fed01574f59" providerId="ADAL" clId="{FEDF2AD7-EA9C-4E7E-9802-FA61E7DD14F4}" dt="2024-03-11T07:03:39.106" v="568" actId="2711"/>
          <ac:picMkLst>
            <pc:docMk/>
            <pc:sldMk cId="2127679294" sldId="374"/>
            <ac:picMk id="54" creationId="{09C9FA8E-A2AC-4053-98A7-9ED7AA9ABB41}"/>
          </ac:picMkLst>
        </pc:picChg>
        <pc:cxnChg chg="mod">
          <ac:chgData name="Scott Zeng" userId="d688f085-b0db-429b-9faf-6fed01574f59" providerId="ADAL" clId="{FEDF2AD7-EA9C-4E7E-9802-FA61E7DD14F4}" dt="2024-03-11T07:03:39.106" v="568" actId="2711"/>
          <ac:cxnSpMkLst>
            <pc:docMk/>
            <pc:sldMk cId="2127679294" sldId="374"/>
            <ac:cxnSpMk id="23" creationId="{945C14D6-26D2-4A41-8A57-1CB6E3B38073}"/>
          </ac:cxnSpMkLst>
        </pc:cxnChg>
        <pc:cxnChg chg="mod">
          <ac:chgData name="Scott Zeng" userId="d688f085-b0db-429b-9faf-6fed01574f59" providerId="ADAL" clId="{FEDF2AD7-EA9C-4E7E-9802-FA61E7DD14F4}" dt="2024-03-11T07:03:39.106" v="568" actId="2711"/>
          <ac:cxnSpMkLst>
            <pc:docMk/>
            <pc:sldMk cId="2127679294" sldId="374"/>
            <ac:cxnSpMk id="24" creationId="{5FA6D1BB-6E74-4F17-B1FF-C28669179CDE}"/>
          </ac:cxnSpMkLst>
        </pc:cxnChg>
        <pc:cxnChg chg="mod">
          <ac:chgData name="Scott Zeng" userId="d688f085-b0db-429b-9faf-6fed01574f59" providerId="ADAL" clId="{FEDF2AD7-EA9C-4E7E-9802-FA61E7DD14F4}" dt="2024-03-11T07:03:39.106" v="568" actId="2711"/>
          <ac:cxnSpMkLst>
            <pc:docMk/>
            <pc:sldMk cId="2127679294" sldId="374"/>
            <ac:cxnSpMk id="38" creationId="{2E1E830F-C330-4BD9-95D3-C18CD1C232C2}"/>
          </ac:cxnSpMkLst>
        </pc:cxnChg>
      </pc:sldChg>
      <pc:sldChg chg="del">
        <pc:chgData name="Scott Zeng" userId="d688f085-b0db-429b-9faf-6fed01574f59" providerId="ADAL" clId="{FEDF2AD7-EA9C-4E7E-9802-FA61E7DD14F4}" dt="2024-03-11T06:19:42.842" v="30" actId="47"/>
        <pc:sldMkLst>
          <pc:docMk/>
          <pc:sldMk cId="1651441981" sldId="375"/>
        </pc:sldMkLst>
      </pc:sldChg>
      <pc:sldChg chg="del">
        <pc:chgData name="Scott Zeng" userId="d688f085-b0db-429b-9faf-6fed01574f59" providerId="ADAL" clId="{FEDF2AD7-EA9C-4E7E-9802-FA61E7DD14F4}" dt="2024-03-11T06:19:43.642" v="32" actId="47"/>
        <pc:sldMkLst>
          <pc:docMk/>
          <pc:sldMk cId="2487022572" sldId="376"/>
        </pc:sldMkLst>
      </pc:sldChg>
      <pc:sldChg chg="del">
        <pc:chgData name="Scott Zeng" userId="d688f085-b0db-429b-9faf-6fed01574f59" providerId="ADAL" clId="{FEDF2AD7-EA9C-4E7E-9802-FA61E7DD14F4}" dt="2024-03-11T06:19:30.801" v="10" actId="47"/>
        <pc:sldMkLst>
          <pc:docMk/>
          <pc:sldMk cId="635204046" sldId="377"/>
        </pc:sldMkLst>
      </pc:sldChg>
      <pc:sldChg chg="del">
        <pc:chgData name="Scott Zeng" userId="d688f085-b0db-429b-9faf-6fed01574f59" providerId="ADAL" clId="{FEDF2AD7-EA9C-4E7E-9802-FA61E7DD14F4}" dt="2024-03-11T06:19:44.039" v="33" actId="47"/>
        <pc:sldMkLst>
          <pc:docMk/>
          <pc:sldMk cId="564792129" sldId="378"/>
        </pc:sldMkLst>
      </pc:sldChg>
      <pc:sldChg chg="modSp del mod modClrScheme chgLayout">
        <pc:chgData name="Scott Zeng" userId="d688f085-b0db-429b-9faf-6fed01574f59" providerId="ADAL" clId="{FEDF2AD7-EA9C-4E7E-9802-FA61E7DD14F4}" dt="2024-03-11T07:09:22.459" v="614" actId="47"/>
        <pc:sldMkLst>
          <pc:docMk/>
          <pc:sldMk cId="2793056786" sldId="379"/>
        </pc:sldMkLst>
        <pc:spChg chg="mod ord">
          <ac:chgData name="Scott Zeng" userId="d688f085-b0db-429b-9faf-6fed01574f59" providerId="ADAL" clId="{FEDF2AD7-EA9C-4E7E-9802-FA61E7DD14F4}" dt="2024-03-11T06:16:57.883" v="0" actId="700"/>
          <ac:spMkLst>
            <pc:docMk/>
            <pc:sldMk cId="2793056786" sldId="379"/>
            <ac:spMk id="9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FEDF2AD7-EA9C-4E7E-9802-FA61E7DD14F4}" dt="2024-03-11T07:08:42.481" v="613" actId="47"/>
        <pc:sldMkLst>
          <pc:docMk/>
          <pc:sldMk cId="2548471926" sldId="380"/>
        </pc:sldMkLst>
        <pc:spChg chg="mod ord">
          <ac:chgData name="Scott Zeng" userId="d688f085-b0db-429b-9faf-6fed01574f59" providerId="ADAL" clId="{FEDF2AD7-EA9C-4E7E-9802-FA61E7DD14F4}" dt="2024-03-11T06:16:57.883" v="0" actId="700"/>
          <ac:spMkLst>
            <pc:docMk/>
            <pc:sldMk cId="2548471926" sldId="380"/>
            <ac:spMk id="9" creationId="{00000000-0000-0000-0000-000000000000}"/>
          </ac:spMkLst>
        </pc:spChg>
      </pc:sldChg>
      <pc:sldChg chg="del">
        <pc:chgData name="Scott Zeng" userId="d688f085-b0db-429b-9faf-6fed01574f59" providerId="ADAL" clId="{FEDF2AD7-EA9C-4E7E-9802-FA61E7DD14F4}" dt="2024-03-11T06:19:44.373" v="34" actId="47"/>
        <pc:sldMkLst>
          <pc:docMk/>
          <pc:sldMk cId="3783768593" sldId="381"/>
        </pc:sldMkLst>
      </pc:sldChg>
      <pc:sldChg chg="del">
        <pc:chgData name="Scott Zeng" userId="d688f085-b0db-429b-9faf-6fed01574f59" providerId="ADAL" clId="{FEDF2AD7-EA9C-4E7E-9802-FA61E7DD14F4}" dt="2024-03-11T06:19:50.156" v="48" actId="47"/>
        <pc:sldMkLst>
          <pc:docMk/>
          <pc:sldMk cId="4133138194" sldId="383"/>
        </pc:sldMkLst>
      </pc:sldChg>
      <pc:sldChg chg="del">
        <pc:chgData name="Scott Zeng" userId="d688f085-b0db-429b-9faf-6fed01574f59" providerId="ADAL" clId="{FEDF2AD7-EA9C-4E7E-9802-FA61E7DD14F4}" dt="2024-03-11T06:19:51.598" v="51" actId="47"/>
        <pc:sldMkLst>
          <pc:docMk/>
          <pc:sldMk cId="1058317641" sldId="384"/>
        </pc:sldMkLst>
      </pc:sldChg>
      <pc:sldChg chg="del">
        <pc:chgData name="Scott Zeng" userId="d688f085-b0db-429b-9faf-6fed01574f59" providerId="ADAL" clId="{FEDF2AD7-EA9C-4E7E-9802-FA61E7DD14F4}" dt="2024-03-11T06:19:51.950" v="52" actId="47"/>
        <pc:sldMkLst>
          <pc:docMk/>
          <pc:sldMk cId="3440684381" sldId="385"/>
        </pc:sldMkLst>
      </pc:sldChg>
      <pc:sldChg chg="del">
        <pc:chgData name="Scott Zeng" userId="d688f085-b0db-429b-9faf-6fed01574f59" providerId="ADAL" clId="{FEDF2AD7-EA9C-4E7E-9802-FA61E7DD14F4}" dt="2024-03-11T06:19:47.851" v="40" actId="47"/>
        <pc:sldMkLst>
          <pc:docMk/>
          <pc:sldMk cId="2901791131" sldId="388"/>
        </pc:sldMkLst>
      </pc:sldChg>
      <pc:sldChg chg="del">
        <pc:chgData name="Scott Zeng" userId="d688f085-b0db-429b-9faf-6fed01574f59" providerId="ADAL" clId="{FEDF2AD7-EA9C-4E7E-9802-FA61E7DD14F4}" dt="2024-03-11T06:19:49.424" v="45" actId="47"/>
        <pc:sldMkLst>
          <pc:docMk/>
          <pc:sldMk cId="2774202119" sldId="393"/>
        </pc:sldMkLst>
      </pc:sldChg>
      <pc:sldChg chg="del">
        <pc:chgData name="Scott Zeng" userId="d688f085-b0db-429b-9faf-6fed01574f59" providerId="ADAL" clId="{FEDF2AD7-EA9C-4E7E-9802-FA61E7DD14F4}" dt="2024-03-11T06:19:28.030" v="3" actId="47"/>
        <pc:sldMkLst>
          <pc:docMk/>
          <pc:sldMk cId="1844185812" sldId="402"/>
        </pc:sldMkLst>
      </pc:sldChg>
      <pc:sldChg chg="del">
        <pc:chgData name="Scott Zeng" userId="d688f085-b0db-429b-9faf-6fed01574f59" providerId="ADAL" clId="{FEDF2AD7-EA9C-4E7E-9802-FA61E7DD14F4}" dt="2024-03-11T06:19:28.789" v="4" actId="47"/>
        <pc:sldMkLst>
          <pc:docMk/>
          <pc:sldMk cId="1591016948" sldId="403"/>
        </pc:sldMkLst>
      </pc:sldChg>
      <pc:sldChg chg="del">
        <pc:chgData name="Scott Zeng" userId="d688f085-b0db-429b-9faf-6fed01574f59" providerId="ADAL" clId="{FEDF2AD7-EA9C-4E7E-9802-FA61E7DD14F4}" dt="2024-03-11T06:19:46.163" v="39" actId="47"/>
        <pc:sldMkLst>
          <pc:docMk/>
          <pc:sldMk cId="144250671" sldId="408"/>
        </pc:sldMkLst>
      </pc:sldChg>
      <pc:sldChg chg="del">
        <pc:chgData name="Scott Zeng" userId="d688f085-b0db-429b-9faf-6fed01574f59" providerId="ADAL" clId="{FEDF2AD7-EA9C-4E7E-9802-FA61E7DD14F4}" dt="2024-03-11T06:19:53.913" v="58" actId="47"/>
        <pc:sldMkLst>
          <pc:docMk/>
          <pc:sldMk cId="2094471137" sldId="410"/>
        </pc:sldMkLst>
      </pc:sldChg>
      <pc:sldChg chg="del">
        <pc:chgData name="Scott Zeng" userId="d688f085-b0db-429b-9faf-6fed01574f59" providerId="ADAL" clId="{FEDF2AD7-EA9C-4E7E-9802-FA61E7DD14F4}" dt="2024-03-11T06:19:54.200" v="59" actId="47"/>
        <pc:sldMkLst>
          <pc:docMk/>
          <pc:sldMk cId="3976662037" sldId="411"/>
        </pc:sldMkLst>
      </pc:sldChg>
      <pc:sldChg chg="del">
        <pc:chgData name="Scott Zeng" userId="d688f085-b0db-429b-9faf-6fed01574f59" providerId="ADAL" clId="{FEDF2AD7-EA9C-4E7E-9802-FA61E7DD14F4}" dt="2024-03-11T06:19:54.678" v="60" actId="47"/>
        <pc:sldMkLst>
          <pc:docMk/>
          <pc:sldMk cId="1322432442" sldId="412"/>
        </pc:sldMkLst>
      </pc:sldChg>
      <pc:sldChg chg="del">
        <pc:chgData name="Scott Zeng" userId="d688f085-b0db-429b-9faf-6fed01574f59" providerId="ADAL" clId="{FEDF2AD7-EA9C-4E7E-9802-FA61E7DD14F4}" dt="2024-03-11T06:19:50.129" v="47" actId="47"/>
        <pc:sldMkLst>
          <pc:docMk/>
          <pc:sldMk cId="2868585210" sldId="414"/>
        </pc:sldMkLst>
      </pc:sldChg>
      <pc:sldChg chg="del">
        <pc:chgData name="Scott Zeng" userId="d688f085-b0db-429b-9faf-6fed01574f59" providerId="ADAL" clId="{FEDF2AD7-EA9C-4E7E-9802-FA61E7DD14F4}" dt="2024-03-11T06:19:52.537" v="54" actId="47"/>
        <pc:sldMkLst>
          <pc:docMk/>
          <pc:sldMk cId="804092956" sldId="415"/>
        </pc:sldMkLst>
      </pc:sldChg>
      <pc:sldChg chg="del">
        <pc:chgData name="Scott Zeng" userId="d688f085-b0db-429b-9faf-6fed01574f59" providerId="ADAL" clId="{FEDF2AD7-EA9C-4E7E-9802-FA61E7DD14F4}" dt="2024-03-11T06:19:52.889" v="55" actId="47"/>
        <pc:sldMkLst>
          <pc:docMk/>
          <pc:sldMk cId="2647204256" sldId="416"/>
        </pc:sldMkLst>
      </pc:sldChg>
      <pc:sldChg chg="del">
        <pc:chgData name="Scott Zeng" userId="d688f085-b0db-429b-9faf-6fed01574f59" providerId="ADAL" clId="{FEDF2AD7-EA9C-4E7E-9802-FA61E7DD14F4}" dt="2024-03-11T06:19:53.260" v="56" actId="47"/>
        <pc:sldMkLst>
          <pc:docMk/>
          <pc:sldMk cId="1503079718" sldId="417"/>
        </pc:sldMkLst>
      </pc:sldChg>
      <pc:sldChg chg="del">
        <pc:chgData name="Scott Zeng" userId="d688f085-b0db-429b-9faf-6fed01574f59" providerId="ADAL" clId="{FEDF2AD7-EA9C-4E7E-9802-FA61E7DD14F4}" dt="2024-03-11T06:19:53.861" v="57" actId="47"/>
        <pc:sldMkLst>
          <pc:docMk/>
          <pc:sldMk cId="3485853576" sldId="418"/>
        </pc:sldMkLst>
      </pc:sldChg>
      <pc:sldChg chg="del">
        <pc:chgData name="Scott Zeng" userId="d688f085-b0db-429b-9faf-6fed01574f59" providerId="ADAL" clId="{FEDF2AD7-EA9C-4E7E-9802-FA61E7DD14F4}" dt="2024-03-11T06:19:52.236" v="53" actId="47"/>
        <pc:sldMkLst>
          <pc:docMk/>
          <pc:sldMk cId="4026926881" sldId="419"/>
        </pc:sldMkLst>
      </pc:sldChg>
      <pc:sldChg chg="addSp delSp modSp mod">
        <pc:chgData name="Scott Zeng" userId="d688f085-b0db-429b-9faf-6fed01574f59" providerId="ADAL" clId="{FEDF2AD7-EA9C-4E7E-9802-FA61E7DD14F4}" dt="2024-03-14T03:44:33.070" v="630" actId="1076"/>
        <pc:sldMkLst>
          <pc:docMk/>
          <pc:sldMk cId="0" sldId="439"/>
        </pc:sldMkLst>
        <pc:spChg chg="del">
          <ac:chgData name="Scott Zeng" userId="d688f085-b0db-429b-9faf-6fed01574f59" providerId="ADAL" clId="{FEDF2AD7-EA9C-4E7E-9802-FA61E7DD14F4}" dt="2024-03-14T03:44:17.207" v="624" actId="478"/>
          <ac:spMkLst>
            <pc:docMk/>
            <pc:sldMk cId="0" sldId="439"/>
            <ac:spMk id="5" creationId="{62834E35-FFBB-0C52-9230-5AEA39AFAF07}"/>
          </ac:spMkLst>
        </pc:spChg>
        <pc:spChg chg="mod">
          <ac:chgData name="Scott Zeng" userId="d688f085-b0db-429b-9faf-6fed01574f59" providerId="ADAL" clId="{FEDF2AD7-EA9C-4E7E-9802-FA61E7DD14F4}" dt="2024-03-14T03:44:14.274" v="623" actId="20577"/>
          <ac:spMkLst>
            <pc:docMk/>
            <pc:sldMk cId="0" sldId="439"/>
            <ac:spMk id="6" creationId="{00000000-0000-0000-0000-000000000000}"/>
          </ac:spMkLst>
        </pc:spChg>
        <pc:spChg chg="add mod">
          <ac:chgData name="Scott Zeng" userId="d688f085-b0db-429b-9faf-6fed01574f59" providerId="ADAL" clId="{FEDF2AD7-EA9C-4E7E-9802-FA61E7DD14F4}" dt="2024-03-14T03:44:33.070" v="630" actId="1076"/>
          <ac:spMkLst>
            <pc:docMk/>
            <pc:sldMk cId="0" sldId="439"/>
            <ac:spMk id="7" creationId="{D5112E96-237D-7D50-225E-42650B1ED02A}"/>
          </ac:spMkLst>
        </pc:spChg>
      </pc:sldChg>
      <pc:sldChg chg="del">
        <pc:chgData name="Scott Zeng" userId="d688f085-b0db-429b-9faf-6fed01574f59" providerId="ADAL" clId="{FEDF2AD7-EA9C-4E7E-9802-FA61E7DD14F4}" dt="2024-03-11T06:19:29" v="5" actId="47"/>
        <pc:sldMkLst>
          <pc:docMk/>
          <pc:sldMk cId="1473847241" sldId="447"/>
        </pc:sldMkLst>
      </pc:sldChg>
      <pc:sldChg chg="del">
        <pc:chgData name="Scott Zeng" userId="d688f085-b0db-429b-9faf-6fed01574f59" providerId="ADAL" clId="{FEDF2AD7-EA9C-4E7E-9802-FA61E7DD14F4}" dt="2024-03-11T06:19:29.640" v="7" actId="47"/>
        <pc:sldMkLst>
          <pc:docMk/>
          <pc:sldMk cId="389817166" sldId="448"/>
        </pc:sldMkLst>
      </pc:sldChg>
      <pc:sldChg chg="del">
        <pc:chgData name="Scott Zeng" userId="d688f085-b0db-429b-9faf-6fed01574f59" providerId="ADAL" clId="{FEDF2AD7-EA9C-4E7E-9802-FA61E7DD14F4}" dt="2024-03-11T06:19:31.115" v="11" actId="47"/>
        <pc:sldMkLst>
          <pc:docMk/>
          <pc:sldMk cId="229546074" sldId="449"/>
        </pc:sldMkLst>
      </pc:sldChg>
      <pc:sldChg chg="del">
        <pc:chgData name="Scott Zeng" userId="d688f085-b0db-429b-9faf-6fed01574f59" providerId="ADAL" clId="{FEDF2AD7-EA9C-4E7E-9802-FA61E7DD14F4}" dt="2024-03-11T06:19:31.398" v="12" actId="47"/>
        <pc:sldMkLst>
          <pc:docMk/>
          <pc:sldMk cId="3597761401" sldId="450"/>
        </pc:sldMkLst>
      </pc:sldChg>
      <pc:sldChg chg="del">
        <pc:chgData name="Scott Zeng" userId="d688f085-b0db-429b-9faf-6fed01574f59" providerId="ADAL" clId="{FEDF2AD7-EA9C-4E7E-9802-FA61E7DD14F4}" dt="2024-03-11T06:19:34.791" v="16" actId="47"/>
        <pc:sldMkLst>
          <pc:docMk/>
          <pc:sldMk cId="1953800427" sldId="451"/>
        </pc:sldMkLst>
      </pc:sldChg>
      <pc:sldChg chg="del">
        <pc:chgData name="Scott Zeng" userId="d688f085-b0db-429b-9faf-6fed01574f59" providerId="ADAL" clId="{FEDF2AD7-EA9C-4E7E-9802-FA61E7DD14F4}" dt="2024-03-11T06:19:35.328" v="17" actId="47"/>
        <pc:sldMkLst>
          <pc:docMk/>
          <pc:sldMk cId="3918608272" sldId="452"/>
        </pc:sldMkLst>
      </pc:sldChg>
      <pc:sldChg chg="del">
        <pc:chgData name="Scott Zeng" userId="d688f085-b0db-429b-9faf-6fed01574f59" providerId="ADAL" clId="{FEDF2AD7-EA9C-4E7E-9802-FA61E7DD14F4}" dt="2024-03-11T06:19:40.516" v="23" actId="47"/>
        <pc:sldMkLst>
          <pc:docMk/>
          <pc:sldMk cId="2239269368" sldId="453"/>
        </pc:sldMkLst>
      </pc:sldChg>
      <pc:sldChg chg="del">
        <pc:chgData name="Scott Zeng" userId="d688f085-b0db-429b-9faf-6fed01574f59" providerId="ADAL" clId="{FEDF2AD7-EA9C-4E7E-9802-FA61E7DD14F4}" dt="2024-03-11T06:19:40.971" v="25" actId="47"/>
        <pc:sldMkLst>
          <pc:docMk/>
          <pc:sldMk cId="1838076938" sldId="454"/>
        </pc:sldMkLst>
      </pc:sldChg>
      <pc:sldChg chg="del">
        <pc:chgData name="Scott Zeng" userId="d688f085-b0db-429b-9faf-6fed01574f59" providerId="ADAL" clId="{FEDF2AD7-EA9C-4E7E-9802-FA61E7DD14F4}" dt="2024-03-11T06:19:41.508" v="26" actId="47"/>
        <pc:sldMkLst>
          <pc:docMk/>
          <pc:sldMk cId="2015961848" sldId="455"/>
        </pc:sldMkLst>
      </pc:sldChg>
      <pc:sldChg chg="del">
        <pc:chgData name="Scott Zeng" userId="d688f085-b0db-429b-9faf-6fed01574f59" providerId="ADAL" clId="{FEDF2AD7-EA9C-4E7E-9802-FA61E7DD14F4}" dt="2024-03-11T06:19:42.488" v="29" actId="47"/>
        <pc:sldMkLst>
          <pc:docMk/>
          <pc:sldMk cId="2997802329" sldId="456"/>
        </pc:sldMkLst>
      </pc:sldChg>
      <pc:sldChg chg="del">
        <pc:chgData name="Scott Zeng" userId="d688f085-b0db-429b-9faf-6fed01574f59" providerId="ADAL" clId="{FEDF2AD7-EA9C-4E7E-9802-FA61E7DD14F4}" dt="2024-03-11T06:19:43.302" v="31" actId="47"/>
        <pc:sldMkLst>
          <pc:docMk/>
          <pc:sldMk cId="1189793109" sldId="457"/>
        </pc:sldMkLst>
      </pc:sldChg>
      <pc:sldChg chg="del">
        <pc:chgData name="Scott Zeng" userId="d688f085-b0db-429b-9faf-6fed01574f59" providerId="ADAL" clId="{FEDF2AD7-EA9C-4E7E-9802-FA61E7DD14F4}" dt="2024-03-11T06:19:44.667" v="35" actId="47"/>
        <pc:sldMkLst>
          <pc:docMk/>
          <pc:sldMk cId="3038260261" sldId="458"/>
        </pc:sldMkLst>
      </pc:sldChg>
      <pc:sldChg chg="del">
        <pc:chgData name="Scott Zeng" userId="d688f085-b0db-429b-9faf-6fed01574f59" providerId="ADAL" clId="{FEDF2AD7-EA9C-4E7E-9802-FA61E7DD14F4}" dt="2024-03-11T06:19:44.962" v="36" actId="47"/>
        <pc:sldMkLst>
          <pc:docMk/>
          <pc:sldMk cId="1033817580" sldId="459"/>
        </pc:sldMkLst>
      </pc:sldChg>
      <pc:sldChg chg="del">
        <pc:chgData name="Scott Zeng" userId="d688f085-b0db-429b-9faf-6fed01574f59" providerId="ADAL" clId="{FEDF2AD7-EA9C-4E7E-9802-FA61E7DD14F4}" dt="2024-03-11T06:19:45.303" v="37" actId="47"/>
        <pc:sldMkLst>
          <pc:docMk/>
          <pc:sldMk cId="3307439102" sldId="460"/>
        </pc:sldMkLst>
      </pc:sldChg>
      <pc:sldChg chg="del">
        <pc:chgData name="Scott Zeng" userId="d688f085-b0db-429b-9faf-6fed01574f59" providerId="ADAL" clId="{FEDF2AD7-EA9C-4E7E-9802-FA61E7DD14F4}" dt="2024-03-11T06:19:45.590" v="38" actId="47"/>
        <pc:sldMkLst>
          <pc:docMk/>
          <pc:sldMk cId="2075634667" sldId="461"/>
        </pc:sldMkLst>
      </pc:sldChg>
      <pc:sldChg chg="del">
        <pc:chgData name="Scott Zeng" userId="d688f085-b0db-429b-9faf-6fed01574f59" providerId="ADAL" clId="{FEDF2AD7-EA9C-4E7E-9802-FA61E7DD14F4}" dt="2024-03-11T06:19:48.277" v="41" actId="47"/>
        <pc:sldMkLst>
          <pc:docMk/>
          <pc:sldMk cId="2060142798" sldId="462"/>
        </pc:sldMkLst>
      </pc:sldChg>
      <pc:sldChg chg="del">
        <pc:chgData name="Scott Zeng" userId="d688f085-b0db-429b-9faf-6fed01574f59" providerId="ADAL" clId="{FEDF2AD7-EA9C-4E7E-9802-FA61E7DD14F4}" dt="2024-03-11T06:19:48.627" v="42" actId="47"/>
        <pc:sldMkLst>
          <pc:docMk/>
          <pc:sldMk cId="1650467132" sldId="463"/>
        </pc:sldMkLst>
      </pc:sldChg>
      <pc:sldChg chg="del">
        <pc:chgData name="Scott Zeng" userId="d688f085-b0db-429b-9faf-6fed01574f59" providerId="ADAL" clId="{FEDF2AD7-EA9C-4E7E-9802-FA61E7DD14F4}" dt="2024-03-11T06:19:48.912" v="43" actId="47"/>
        <pc:sldMkLst>
          <pc:docMk/>
          <pc:sldMk cId="1470671622" sldId="464"/>
        </pc:sldMkLst>
      </pc:sldChg>
      <pc:sldChg chg="del">
        <pc:chgData name="Scott Zeng" userId="d688f085-b0db-429b-9faf-6fed01574f59" providerId="ADAL" clId="{FEDF2AD7-EA9C-4E7E-9802-FA61E7DD14F4}" dt="2024-03-11T06:19:49.215" v="44" actId="47"/>
        <pc:sldMkLst>
          <pc:docMk/>
          <pc:sldMk cId="3510754037" sldId="465"/>
        </pc:sldMkLst>
      </pc:sldChg>
      <pc:sldChg chg="del">
        <pc:chgData name="Scott Zeng" userId="d688f085-b0db-429b-9faf-6fed01574f59" providerId="ADAL" clId="{FEDF2AD7-EA9C-4E7E-9802-FA61E7DD14F4}" dt="2024-03-11T06:19:49.656" v="46" actId="47"/>
        <pc:sldMkLst>
          <pc:docMk/>
          <pc:sldMk cId="368061142" sldId="466"/>
        </pc:sldMkLst>
      </pc:sldChg>
      <pc:sldChg chg="del">
        <pc:chgData name="Scott Zeng" userId="d688f085-b0db-429b-9faf-6fed01574f59" providerId="ADAL" clId="{FEDF2AD7-EA9C-4E7E-9802-FA61E7DD14F4}" dt="2024-03-11T06:19:50.943" v="49" actId="47"/>
        <pc:sldMkLst>
          <pc:docMk/>
          <pc:sldMk cId="1065772529" sldId="467"/>
        </pc:sldMkLst>
      </pc:sldChg>
      <pc:sldChg chg="del">
        <pc:chgData name="Scott Zeng" userId="d688f085-b0db-429b-9faf-6fed01574f59" providerId="ADAL" clId="{FEDF2AD7-EA9C-4E7E-9802-FA61E7DD14F4}" dt="2024-03-11T06:19:51.245" v="50" actId="47"/>
        <pc:sldMkLst>
          <pc:docMk/>
          <pc:sldMk cId="3335619715" sldId="468"/>
        </pc:sldMkLst>
      </pc:sldChg>
      <pc:sldChg chg="del">
        <pc:chgData name="Scott Zeng" userId="d688f085-b0db-429b-9faf-6fed01574f59" providerId="ADAL" clId="{FEDF2AD7-EA9C-4E7E-9802-FA61E7DD14F4}" dt="2024-03-11T06:19:27.438" v="2" actId="47"/>
        <pc:sldMkLst>
          <pc:docMk/>
          <pc:sldMk cId="2113500466" sldId="469"/>
        </pc:sldMkLst>
      </pc:sldChg>
      <pc:sldChg chg="modSp del mod modClrScheme chgLayout">
        <pc:chgData name="Scott Zeng" userId="d688f085-b0db-429b-9faf-6fed01574f59" providerId="ADAL" clId="{FEDF2AD7-EA9C-4E7E-9802-FA61E7DD14F4}" dt="2024-03-11T06:29:25.896" v="224" actId="47"/>
        <pc:sldMkLst>
          <pc:docMk/>
          <pc:sldMk cId="1420661404" sldId="470"/>
        </pc:sldMkLst>
        <pc:spChg chg="mod ord">
          <ac:chgData name="Scott Zeng" userId="d688f085-b0db-429b-9faf-6fed01574f59" providerId="ADAL" clId="{FEDF2AD7-EA9C-4E7E-9802-FA61E7DD14F4}" dt="2024-03-11T06:16:57.883" v="0" actId="700"/>
          <ac:spMkLst>
            <pc:docMk/>
            <pc:sldMk cId="1420661404" sldId="470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FEDF2AD7-EA9C-4E7E-9802-FA61E7DD14F4}" dt="2024-03-14T03:44:44.071" v="634" actId="1035"/>
        <pc:sldMkLst>
          <pc:docMk/>
          <pc:sldMk cId="3448342036" sldId="471"/>
        </pc:sldMkLst>
        <pc:spChg chg="mod ord">
          <ac:chgData name="Scott Zeng" userId="d688f085-b0db-429b-9faf-6fed01574f59" providerId="ADAL" clId="{FEDF2AD7-EA9C-4E7E-9802-FA61E7DD14F4}" dt="2024-03-14T03:44:44.071" v="634" actId="1035"/>
          <ac:spMkLst>
            <pc:docMk/>
            <pc:sldMk cId="3448342036" sldId="471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30:50.361" v="229" actId="2711"/>
          <ac:spMkLst>
            <pc:docMk/>
            <pc:sldMk cId="3448342036" sldId="471"/>
            <ac:spMk id="8" creationId="{B3C18481-6A53-4D2E-A26A-463DC69E9A21}"/>
          </ac:spMkLst>
        </pc:spChg>
      </pc:sldChg>
      <pc:sldChg chg="modSp mod modClrScheme chgLayout">
        <pc:chgData name="Scott Zeng" userId="d688f085-b0db-429b-9faf-6fed01574f59" providerId="ADAL" clId="{FEDF2AD7-EA9C-4E7E-9802-FA61E7DD14F4}" dt="2024-03-14T03:44:57.978" v="637" actId="207"/>
        <pc:sldMkLst>
          <pc:docMk/>
          <pc:sldMk cId="3994721105" sldId="472"/>
        </pc:sldMkLst>
        <pc:spChg chg="mod ord">
          <ac:chgData name="Scott Zeng" userId="d688f085-b0db-429b-9faf-6fed01574f59" providerId="ADAL" clId="{FEDF2AD7-EA9C-4E7E-9802-FA61E7DD14F4}" dt="2024-03-14T03:44:57.978" v="637" actId="207"/>
          <ac:spMkLst>
            <pc:docMk/>
            <pc:sldMk cId="3994721105" sldId="472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37:21.524" v="262" actId="14100"/>
          <ac:spMkLst>
            <pc:docMk/>
            <pc:sldMk cId="3994721105" sldId="472"/>
            <ac:spMk id="6" creationId="{99549C3C-2B59-4EDC-9865-6D57704A1676}"/>
          </ac:spMkLst>
        </pc:spChg>
      </pc:sldChg>
      <pc:sldChg chg="modSp mod modClrScheme chgLayout">
        <pc:chgData name="Scott Zeng" userId="d688f085-b0db-429b-9faf-6fed01574f59" providerId="ADAL" clId="{FEDF2AD7-EA9C-4E7E-9802-FA61E7DD14F4}" dt="2024-03-14T03:45:02.561" v="638" actId="207"/>
        <pc:sldMkLst>
          <pc:docMk/>
          <pc:sldMk cId="379533179" sldId="473"/>
        </pc:sldMkLst>
        <pc:spChg chg="mod ord">
          <ac:chgData name="Scott Zeng" userId="d688f085-b0db-429b-9faf-6fed01574f59" providerId="ADAL" clId="{FEDF2AD7-EA9C-4E7E-9802-FA61E7DD14F4}" dt="2024-03-14T03:45:02.561" v="638" actId="207"/>
          <ac:spMkLst>
            <pc:docMk/>
            <pc:sldMk cId="379533179" sldId="473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38:24.997" v="307" actId="2711"/>
          <ac:spMkLst>
            <pc:docMk/>
            <pc:sldMk cId="379533179" sldId="473"/>
            <ac:spMk id="6" creationId="{9155AFAC-CA92-42FD-B003-2BF35C872C5B}"/>
          </ac:spMkLst>
        </pc:spChg>
      </pc:sldChg>
      <pc:sldChg chg="modSp del mod modClrScheme chgLayout">
        <pc:chgData name="Scott Zeng" userId="d688f085-b0db-429b-9faf-6fed01574f59" providerId="ADAL" clId="{FEDF2AD7-EA9C-4E7E-9802-FA61E7DD14F4}" dt="2024-03-11T06:39:44.351" v="371" actId="47"/>
        <pc:sldMkLst>
          <pc:docMk/>
          <pc:sldMk cId="1607577502" sldId="474"/>
        </pc:sldMkLst>
        <pc:spChg chg="mod ord">
          <ac:chgData name="Scott Zeng" userId="d688f085-b0db-429b-9faf-6fed01574f59" providerId="ADAL" clId="{FEDF2AD7-EA9C-4E7E-9802-FA61E7DD14F4}" dt="2024-03-11T06:16:57.883" v="0" actId="700"/>
          <ac:spMkLst>
            <pc:docMk/>
            <pc:sldMk cId="1607577502" sldId="474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FEDF2AD7-EA9C-4E7E-9802-FA61E7DD14F4}" dt="2024-03-14T03:45:41.288" v="649" actId="207"/>
        <pc:sldMkLst>
          <pc:docMk/>
          <pc:sldMk cId="2199460996" sldId="475"/>
        </pc:sldMkLst>
        <pc:spChg chg="mod ord">
          <ac:chgData name="Scott Zeng" userId="d688f085-b0db-429b-9faf-6fed01574f59" providerId="ADAL" clId="{FEDF2AD7-EA9C-4E7E-9802-FA61E7DD14F4}" dt="2024-03-14T03:45:41.288" v="649" actId="207"/>
          <ac:spMkLst>
            <pc:docMk/>
            <pc:sldMk cId="2199460996" sldId="475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45:35.070" v="396" actId="1076"/>
          <ac:spMkLst>
            <pc:docMk/>
            <pc:sldMk cId="2199460996" sldId="475"/>
            <ac:spMk id="9" creationId="{A1C3A15C-154D-42D4-8972-3AB58B9D4217}"/>
          </ac:spMkLst>
        </pc:spChg>
        <pc:spChg chg="mod">
          <ac:chgData name="Scott Zeng" userId="d688f085-b0db-429b-9faf-6fed01574f59" providerId="ADAL" clId="{FEDF2AD7-EA9C-4E7E-9802-FA61E7DD14F4}" dt="2024-03-11T06:45:35.070" v="396" actId="1076"/>
          <ac:spMkLst>
            <pc:docMk/>
            <pc:sldMk cId="2199460996" sldId="475"/>
            <ac:spMk id="11" creationId="{CB3EFE27-04AB-4C15-BBB3-62A06F4EAF35}"/>
          </ac:spMkLst>
        </pc:spChg>
        <pc:spChg chg="mod">
          <ac:chgData name="Scott Zeng" userId="d688f085-b0db-429b-9faf-6fed01574f59" providerId="ADAL" clId="{FEDF2AD7-EA9C-4E7E-9802-FA61E7DD14F4}" dt="2024-03-11T06:46:55.226" v="402" actId="255"/>
          <ac:spMkLst>
            <pc:docMk/>
            <pc:sldMk cId="2199460996" sldId="475"/>
            <ac:spMk id="15" creationId="{2E01AE6E-9B0E-4807-A708-0F4806320664}"/>
          </ac:spMkLst>
        </pc:spChg>
        <pc:spChg chg="mod">
          <ac:chgData name="Scott Zeng" userId="d688f085-b0db-429b-9faf-6fed01574f59" providerId="ADAL" clId="{FEDF2AD7-EA9C-4E7E-9802-FA61E7DD14F4}" dt="2024-03-11T06:45:35.070" v="396" actId="1076"/>
          <ac:spMkLst>
            <pc:docMk/>
            <pc:sldMk cId="2199460996" sldId="475"/>
            <ac:spMk id="16" creationId="{62EFEA60-C871-4C9A-B15B-63BBB335B10A}"/>
          </ac:spMkLst>
        </pc:spChg>
        <pc:spChg chg="mod">
          <ac:chgData name="Scott Zeng" userId="d688f085-b0db-429b-9faf-6fed01574f59" providerId="ADAL" clId="{FEDF2AD7-EA9C-4E7E-9802-FA61E7DD14F4}" dt="2024-03-11T06:47:10.865" v="405" actId="255"/>
          <ac:spMkLst>
            <pc:docMk/>
            <pc:sldMk cId="2199460996" sldId="475"/>
            <ac:spMk id="21" creationId="{3188731B-A37D-4FF7-83D9-6AB63741CD9D}"/>
          </ac:spMkLst>
        </pc:spChg>
        <pc:spChg chg="mod">
          <ac:chgData name="Scott Zeng" userId="d688f085-b0db-429b-9faf-6fed01574f59" providerId="ADAL" clId="{FEDF2AD7-EA9C-4E7E-9802-FA61E7DD14F4}" dt="2024-03-11T06:46:49.512" v="401" actId="255"/>
          <ac:spMkLst>
            <pc:docMk/>
            <pc:sldMk cId="2199460996" sldId="475"/>
            <ac:spMk id="23" creationId="{B0242406-9866-4AC0-8825-C486C0922BCE}"/>
          </ac:spMkLst>
        </pc:spChg>
        <pc:spChg chg="mod">
          <ac:chgData name="Scott Zeng" userId="d688f085-b0db-429b-9faf-6fed01574f59" providerId="ADAL" clId="{FEDF2AD7-EA9C-4E7E-9802-FA61E7DD14F4}" dt="2024-03-11T06:47:15.794" v="406" actId="255"/>
          <ac:spMkLst>
            <pc:docMk/>
            <pc:sldMk cId="2199460996" sldId="475"/>
            <ac:spMk id="24" creationId="{61FEE109-2B85-447F-884A-34945B9DB9C0}"/>
          </ac:spMkLst>
        </pc:spChg>
        <pc:spChg chg="mod">
          <ac:chgData name="Scott Zeng" userId="d688f085-b0db-429b-9faf-6fed01574f59" providerId="ADAL" clId="{FEDF2AD7-EA9C-4E7E-9802-FA61E7DD14F4}" dt="2024-03-11T06:45:35.070" v="396" actId="1076"/>
          <ac:spMkLst>
            <pc:docMk/>
            <pc:sldMk cId="2199460996" sldId="475"/>
            <ac:spMk id="26" creationId="{594A5B4F-8437-482D-94B9-869A3568799C}"/>
          </ac:spMkLst>
        </pc:spChg>
        <pc:spChg chg="mod">
          <ac:chgData name="Scott Zeng" userId="d688f085-b0db-429b-9faf-6fed01574f59" providerId="ADAL" clId="{FEDF2AD7-EA9C-4E7E-9802-FA61E7DD14F4}" dt="2024-03-11T06:47:00.482" v="403" actId="255"/>
          <ac:spMkLst>
            <pc:docMk/>
            <pc:sldMk cId="2199460996" sldId="475"/>
            <ac:spMk id="27" creationId="{8377F549-B5C9-4B0D-B71F-200FA03F8147}"/>
          </ac:spMkLst>
        </pc:spChg>
        <pc:spChg chg="mod">
          <ac:chgData name="Scott Zeng" userId="d688f085-b0db-429b-9faf-6fed01574f59" providerId="ADAL" clId="{FEDF2AD7-EA9C-4E7E-9802-FA61E7DD14F4}" dt="2024-03-11T06:47:19.297" v="407" actId="255"/>
          <ac:spMkLst>
            <pc:docMk/>
            <pc:sldMk cId="2199460996" sldId="475"/>
            <ac:spMk id="28" creationId="{92A0F056-896E-405F-A49F-17A944971254}"/>
          </ac:spMkLst>
        </pc:spChg>
        <pc:spChg chg="mod">
          <ac:chgData name="Scott Zeng" userId="d688f085-b0db-429b-9faf-6fed01574f59" providerId="ADAL" clId="{FEDF2AD7-EA9C-4E7E-9802-FA61E7DD14F4}" dt="2024-03-11T06:47:05.043" v="404" actId="255"/>
          <ac:spMkLst>
            <pc:docMk/>
            <pc:sldMk cId="2199460996" sldId="475"/>
            <ac:spMk id="34" creationId="{2B54045F-16EB-4D62-AE0C-1617D56FC9FC}"/>
          </ac:spMkLst>
        </pc:spChg>
        <pc:spChg chg="mod">
          <ac:chgData name="Scott Zeng" userId="d688f085-b0db-429b-9faf-6fed01574f59" providerId="ADAL" clId="{FEDF2AD7-EA9C-4E7E-9802-FA61E7DD14F4}" dt="2024-03-11T06:46:38.438" v="400" actId="2711"/>
          <ac:spMkLst>
            <pc:docMk/>
            <pc:sldMk cId="2199460996" sldId="475"/>
            <ac:spMk id="45" creationId="{E2E8DAE9-A373-496B-A910-1E8304F6DFF4}"/>
          </ac:spMkLst>
        </pc:spChg>
        <pc:graphicFrameChg chg="mod modGraphic">
          <ac:chgData name="Scott Zeng" userId="d688f085-b0db-429b-9faf-6fed01574f59" providerId="ADAL" clId="{FEDF2AD7-EA9C-4E7E-9802-FA61E7DD14F4}" dt="2024-03-11T06:46:21.817" v="398" actId="2711"/>
          <ac:graphicFrameMkLst>
            <pc:docMk/>
            <pc:sldMk cId="2199460996" sldId="475"/>
            <ac:graphicFrameMk id="39" creationId="{57C9C4C3-4504-4A18-B1E5-BF48BD685F18}"/>
          </ac:graphicFrameMkLst>
        </pc:graphicFrameChg>
        <pc:cxnChg chg="mod">
          <ac:chgData name="Scott Zeng" userId="d688f085-b0db-429b-9faf-6fed01574f59" providerId="ADAL" clId="{FEDF2AD7-EA9C-4E7E-9802-FA61E7DD14F4}" dt="2024-03-11T06:45:35.070" v="396" actId="1076"/>
          <ac:cxnSpMkLst>
            <pc:docMk/>
            <pc:sldMk cId="2199460996" sldId="475"/>
            <ac:cxnSpMk id="13" creationId="{2DD06B1C-29BC-414C-8FD9-38ED5A281E25}"/>
          </ac:cxnSpMkLst>
        </pc:cxnChg>
        <pc:cxnChg chg="mod">
          <ac:chgData name="Scott Zeng" userId="d688f085-b0db-429b-9faf-6fed01574f59" providerId="ADAL" clId="{FEDF2AD7-EA9C-4E7E-9802-FA61E7DD14F4}" dt="2024-03-11T06:45:35.070" v="396" actId="1076"/>
          <ac:cxnSpMkLst>
            <pc:docMk/>
            <pc:sldMk cId="2199460996" sldId="475"/>
            <ac:cxnSpMk id="17" creationId="{EDC15386-B6A1-4EAC-8C64-A088913A5BD2}"/>
          </ac:cxnSpMkLst>
        </pc:cxnChg>
        <pc:cxnChg chg="mod">
          <ac:chgData name="Scott Zeng" userId="d688f085-b0db-429b-9faf-6fed01574f59" providerId="ADAL" clId="{FEDF2AD7-EA9C-4E7E-9802-FA61E7DD14F4}" dt="2024-03-11T06:45:35.070" v="396" actId="1076"/>
          <ac:cxnSpMkLst>
            <pc:docMk/>
            <pc:sldMk cId="2199460996" sldId="475"/>
            <ac:cxnSpMk id="19" creationId="{D5DE4AE9-A14F-40F3-8DEB-C8AA12404C80}"/>
          </ac:cxnSpMkLst>
        </pc:cxnChg>
        <pc:cxnChg chg="mod">
          <ac:chgData name="Scott Zeng" userId="d688f085-b0db-429b-9faf-6fed01574f59" providerId="ADAL" clId="{FEDF2AD7-EA9C-4E7E-9802-FA61E7DD14F4}" dt="2024-03-11T06:45:35.070" v="396" actId="1076"/>
          <ac:cxnSpMkLst>
            <pc:docMk/>
            <pc:sldMk cId="2199460996" sldId="475"/>
            <ac:cxnSpMk id="22" creationId="{1133A473-7763-4498-AF9C-A8B72BDBE88F}"/>
          </ac:cxnSpMkLst>
        </pc:cxnChg>
        <pc:cxnChg chg="mod">
          <ac:chgData name="Scott Zeng" userId="d688f085-b0db-429b-9faf-6fed01574f59" providerId="ADAL" clId="{FEDF2AD7-EA9C-4E7E-9802-FA61E7DD14F4}" dt="2024-03-11T06:45:35.070" v="396" actId="1076"/>
          <ac:cxnSpMkLst>
            <pc:docMk/>
            <pc:sldMk cId="2199460996" sldId="475"/>
            <ac:cxnSpMk id="31" creationId="{0915438D-304F-4D06-8926-1B7D4DF47B2A}"/>
          </ac:cxnSpMkLst>
        </pc:cxnChg>
      </pc:sldChg>
      <pc:sldChg chg="modSp mod modClrScheme chgLayout">
        <pc:chgData name="Scott Zeng" userId="d688f085-b0db-429b-9faf-6fed01574f59" providerId="ADAL" clId="{FEDF2AD7-EA9C-4E7E-9802-FA61E7DD14F4}" dt="2024-03-14T03:45:48.336" v="650" actId="207"/>
        <pc:sldMkLst>
          <pc:docMk/>
          <pc:sldMk cId="338232828" sldId="476"/>
        </pc:sldMkLst>
        <pc:spChg chg="mod ord">
          <ac:chgData name="Scott Zeng" userId="d688f085-b0db-429b-9faf-6fed01574f59" providerId="ADAL" clId="{FEDF2AD7-EA9C-4E7E-9802-FA61E7DD14F4}" dt="2024-03-14T03:45:48.336" v="650" actId="207"/>
          <ac:spMkLst>
            <pc:docMk/>
            <pc:sldMk cId="338232828" sldId="476"/>
            <ac:spMk id="2" creationId="{00000000-0000-0000-0000-000000000000}"/>
          </ac:spMkLst>
        </pc:spChg>
        <pc:graphicFrameChg chg="mod modGraphic">
          <ac:chgData name="Scott Zeng" userId="d688f085-b0db-429b-9faf-6fed01574f59" providerId="ADAL" clId="{FEDF2AD7-EA9C-4E7E-9802-FA61E7DD14F4}" dt="2024-03-11T06:49:57.291" v="420" actId="1076"/>
          <ac:graphicFrameMkLst>
            <pc:docMk/>
            <pc:sldMk cId="338232828" sldId="476"/>
            <ac:graphicFrameMk id="7" creationId="{4D86ACB7-D4E6-456F-97A4-3C629A1C0070}"/>
          </ac:graphicFrameMkLst>
        </pc:graphicFrameChg>
      </pc:sldChg>
      <pc:sldChg chg="modSp mod modClrScheme chgLayout">
        <pc:chgData name="Scott Zeng" userId="d688f085-b0db-429b-9faf-6fed01574f59" providerId="ADAL" clId="{FEDF2AD7-EA9C-4E7E-9802-FA61E7DD14F4}" dt="2024-03-14T03:45:53.849" v="651" actId="207"/>
        <pc:sldMkLst>
          <pc:docMk/>
          <pc:sldMk cId="3375632176" sldId="477"/>
        </pc:sldMkLst>
        <pc:spChg chg="mod ord">
          <ac:chgData name="Scott Zeng" userId="d688f085-b0db-429b-9faf-6fed01574f59" providerId="ADAL" clId="{FEDF2AD7-EA9C-4E7E-9802-FA61E7DD14F4}" dt="2024-03-14T03:45:53.849" v="651" actId="207"/>
          <ac:spMkLst>
            <pc:docMk/>
            <pc:sldMk cId="3375632176" sldId="477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51:19.272" v="438" actId="33524"/>
          <ac:spMkLst>
            <pc:docMk/>
            <pc:sldMk cId="3375632176" sldId="477"/>
            <ac:spMk id="6" creationId="{1451F347-5F9D-46A5-86FF-164394C7C09A}"/>
          </ac:spMkLst>
        </pc:spChg>
      </pc:sldChg>
      <pc:sldChg chg="modSp mod modClrScheme chgLayout">
        <pc:chgData name="Scott Zeng" userId="d688f085-b0db-429b-9faf-6fed01574f59" providerId="ADAL" clId="{FEDF2AD7-EA9C-4E7E-9802-FA61E7DD14F4}" dt="2024-03-14T03:45:57.641" v="652" actId="207"/>
        <pc:sldMkLst>
          <pc:docMk/>
          <pc:sldMk cId="2437297304" sldId="478"/>
        </pc:sldMkLst>
        <pc:spChg chg="mod ord">
          <ac:chgData name="Scott Zeng" userId="d688f085-b0db-429b-9faf-6fed01574f59" providerId="ADAL" clId="{FEDF2AD7-EA9C-4E7E-9802-FA61E7DD14F4}" dt="2024-03-14T03:45:57.641" v="652" actId="207"/>
          <ac:spMkLst>
            <pc:docMk/>
            <pc:sldMk cId="2437297304" sldId="478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56:43.760" v="460" actId="20577"/>
          <ac:spMkLst>
            <pc:docMk/>
            <pc:sldMk cId="2437297304" sldId="478"/>
            <ac:spMk id="6" creationId="{A568AB02-081F-4EC7-9AD6-790170F3F999}"/>
          </ac:spMkLst>
        </pc:spChg>
      </pc:sldChg>
      <pc:sldChg chg="modSp del mod modClrScheme chgLayout">
        <pc:chgData name="Scott Zeng" userId="d688f085-b0db-429b-9faf-6fed01574f59" providerId="ADAL" clId="{FEDF2AD7-EA9C-4E7E-9802-FA61E7DD14F4}" dt="2024-03-11T06:57:32.980" v="462" actId="47"/>
        <pc:sldMkLst>
          <pc:docMk/>
          <pc:sldMk cId="2355180431" sldId="479"/>
        </pc:sldMkLst>
        <pc:spChg chg="mod ord">
          <ac:chgData name="Scott Zeng" userId="d688f085-b0db-429b-9faf-6fed01574f59" providerId="ADAL" clId="{FEDF2AD7-EA9C-4E7E-9802-FA61E7DD14F4}" dt="2024-03-11T06:16:57.883" v="0" actId="700"/>
          <ac:spMkLst>
            <pc:docMk/>
            <pc:sldMk cId="2355180431" sldId="479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FEDF2AD7-EA9C-4E7E-9802-FA61E7DD14F4}" dt="2024-03-14T03:47:07.735" v="666" actId="207"/>
        <pc:sldMkLst>
          <pc:docMk/>
          <pc:sldMk cId="1269931856" sldId="480"/>
        </pc:sldMkLst>
        <pc:spChg chg="mod ord">
          <ac:chgData name="Scott Zeng" userId="d688f085-b0db-429b-9faf-6fed01574f59" providerId="ADAL" clId="{FEDF2AD7-EA9C-4E7E-9802-FA61E7DD14F4}" dt="2024-03-14T03:47:07.735" v="666" actId="207"/>
          <ac:spMkLst>
            <pc:docMk/>
            <pc:sldMk cId="1269931856" sldId="480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11" creationId="{5282992B-4D09-4027-846F-552A2AC0D7C8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13" creationId="{281260FD-9B21-4FEE-8E8C-F039EB18F82E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17" creationId="{5E2FB579-D6DE-4541-8D52-79B4F37277A6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18" creationId="{283188AD-A85D-448B-81BB-64589DEF81FA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21" creationId="{D93BA877-3B18-4CB8-96E4-8214C02837DE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23" creationId="{1BC59116-6ABB-4B42-A201-62DF96198286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24" creationId="{FA7BEDD7-50EF-4721-8F02-D08F9C56B685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26" creationId="{B1B2683E-03CE-4FFA-BBE8-B9035CBF828F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27" creationId="{B94F7CF9-EBB3-4F70-8657-B11BDB979DB8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29" creationId="{9D0F8B9C-5C11-46BD-8390-0A0E25F3C80A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30" creationId="{4A9A9395-FE3F-4E13-9B4B-16BDADB5BA2E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32" creationId="{B04D4663-B650-4438-B23A-BA77FC0B3C22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33" creationId="{414B81CB-465C-4D8D-9500-BCD91039D928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35" creationId="{328CCF67-BF73-4785-9D28-3CC3539D5F7D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36" creationId="{07FDD093-65C8-4826-A0ED-05B5D46C99A8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38" creationId="{96BFF635-A64A-46A1-A8BC-82173AB96D25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39" creationId="{53E444F8-BCA0-46BC-9B78-4CE0893BCCCD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41" creationId="{F185E647-79BC-45D5-8E47-11576F4EF782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42" creationId="{87B36BDF-6A07-43EF-AF4A-96AF79E00D81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45" creationId="{386B7EB6-087C-4D56-99BD-7E47BCEAA318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47" creationId="{BC4E2E9B-91C2-4347-8155-3204FD2060A5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48" creationId="{C5DC20E9-8660-4DE7-AD59-64E701AE67B9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52" creationId="{5AB5137E-699E-4A5D-BBE3-83BE5E62BB13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53" creationId="{D032D197-EE71-43F8-924D-1631F403DD6E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56" creationId="{22DCBA5C-7033-49C2-971C-B4D5A6AF102A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57" creationId="{0DDAD67A-2BE4-4599-AF84-6489B30A05CA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58" creationId="{6A8B3017-B66F-45B7-82B1-2095D3E292C0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59" creationId="{53443614-97A5-4C9A-878D-AEEE12015B1B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61" creationId="{AB771259-DA68-4027-AE64-553676F5A69F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62" creationId="{2CD2FDD9-5700-4ACB-8CE1-1809C0549B18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65" creationId="{924065D8-532A-4C8A-A601-0F3653F85BEE}"/>
          </ac:spMkLst>
        </pc:spChg>
        <pc:spChg chg="mod">
          <ac:chgData name="Scott Zeng" userId="d688f085-b0db-429b-9faf-6fed01574f59" providerId="ADAL" clId="{FEDF2AD7-EA9C-4E7E-9802-FA61E7DD14F4}" dt="2024-03-11T07:05:37.859" v="581" actId="1076"/>
          <ac:spMkLst>
            <pc:docMk/>
            <pc:sldMk cId="1269931856" sldId="480"/>
            <ac:spMk id="66" creationId="{D5F8E1AF-2735-4656-9B9F-7C53D33D0071}"/>
          </ac:spMkLst>
        </pc:s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8" creationId="{D9A66DF2-4F56-4AC4-825D-E0B53D101E55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9" creationId="{CA94ABA5-B46A-4F72-925F-7D7DE1670F8B}"/>
          </ac:grpSpMkLst>
        </pc:grpChg>
        <pc:grpChg chg="mod">
          <ac:chgData name="Scott Zeng" userId="d688f085-b0db-429b-9faf-6fed01574f59" providerId="ADAL" clId="{FEDF2AD7-EA9C-4E7E-9802-FA61E7DD14F4}" dt="2024-03-11T07:05:58.938" v="583" actId="1076"/>
          <ac:grpSpMkLst>
            <pc:docMk/>
            <pc:sldMk cId="1269931856" sldId="480"/>
            <ac:grpSpMk id="22" creationId="{411BAEBF-77C1-4804-92F1-DB168FDC6DA7}"/>
          </ac:grpSpMkLst>
        </pc:grpChg>
        <pc:grpChg chg="mod">
          <ac:chgData name="Scott Zeng" userId="d688f085-b0db-429b-9faf-6fed01574f59" providerId="ADAL" clId="{FEDF2AD7-EA9C-4E7E-9802-FA61E7DD14F4}" dt="2024-03-11T07:05:50.763" v="582" actId="1076"/>
          <ac:grpSpMkLst>
            <pc:docMk/>
            <pc:sldMk cId="1269931856" sldId="480"/>
            <ac:grpSpMk id="25" creationId="{8E47BF6D-AFC2-4DC1-96F8-D7555B558904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28" creationId="{8FF8AE61-DB76-493A-A856-8BC8997136DD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31" creationId="{E723F0B9-0D7C-4BB8-B95C-39EB91C53812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34" creationId="{7912DC88-70B1-4B8C-8B53-FCB17C9E5182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37" creationId="{6D0E1E6C-B08C-4ADE-B191-6C85D2332457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40" creationId="{0F9BAAED-D506-4F1B-B9BC-6726F0EA7AA5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46" creationId="{08417671-48FB-4259-A5FD-AEBB55EFD993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51" creationId="{FE300E18-F698-46A6-A1C5-F392161AC16A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55" creationId="{EA5B6E8F-0246-4180-AA3A-A5E6F4B3B6E6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60" creationId="{2B4A1202-0054-4771-A98F-17C9E02D4DBB}"/>
          </ac:grpSpMkLst>
        </pc:grpChg>
        <pc:grpChg chg="mod">
          <ac:chgData name="Scott Zeng" userId="d688f085-b0db-429b-9faf-6fed01574f59" providerId="ADAL" clId="{FEDF2AD7-EA9C-4E7E-9802-FA61E7DD14F4}" dt="2024-03-11T07:05:37.859" v="581" actId="1076"/>
          <ac:grpSpMkLst>
            <pc:docMk/>
            <pc:sldMk cId="1269931856" sldId="480"/>
            <ac:grpSpMk id="64" creationId="{810EA33D-F718-4D5C-B6A7-7CC27EECE1F9}"/>
          </ac:grpSpMkLst>
        </pc:grpChg>
        <pc:picChg chg="mod">
          <ac:chgData name="Scott Zeng" userId="d688f085-b0db-429b-9faf-6fed01574f59" providerId="ADAL" clId="{FEDF2AD7-EA9C-4E7E-9802-FA61E7DD14F4}" dt="2024-03-11T07:05:37.859" v="581" actId="1076"/>
          <ac:picMkLst>
            <pc:docMk/>
            <pc:sldMk cId="1269931856" sldId="480"/>
            <ac:picMk id="10" creationId="{AB365558-C42C-4F33-A8CF-0E583A247F10}"/>
          </ac:picMkLst>
        </pc:picChg>
        <pc:picChg chg="mod">
          <ac:chgData name="Scott Zeng" userId="d688f085-b0db-429b-9faf-6fed01574f59" providerId="ADAL" clId="{FEDF2AD7-EA9C-4E7E-9802-FA61E7DD14F4}" dt="2024-03-11T07:05:37.859" v="581" actId="1076"/>
          <ac:picMkLst>
            <pc:docMk/>
            <pc:sldMk cId="1269931856" sldId="480"/>
            <ac:picMk id="15" creationId="{D08B4E3E-B4D8-440C-99C6-73F80538014B}"/>
          </ac:picMkLst>
        </pc:picChg>
        <pc:picChg chg="mod">
          <ac:chgData name="Scott Zeng" userId="d688f085-b0db-429b-9faf-6fed01574f59" providerId="ADAL" clId="{FEDF2AD7-EA9C-4E7E-9802-FA61E7DD14F4}" dt="2024-03-11T07:05:37.859" v="581" actId="1076"/>
          <ac:picMkLst>
            <pc:docMk/>
            <pc:sldMk cId="1269931856" sldId="480"/>
            <ac:picMk id="16" creationId="{F25C869E-8711-43D9-A45B-C23CCBD26E7C}"/>
          </ac:picMkLst>
        </pc:picChg>
        <pc:picChg chg="mod">
          <ac:chgData name="Scott Zeng" userId="d688f085-b0db-429b-9faf-6fed01574f59" providerId="ADAL" clId="{FEDF2AD7-EA9C-4E7E-9802-FA61E7DD14F4}" dt="2024-03-11T07:05:37.859" v="581" actId="1076"/>
          <ac:picMkLst>
            <pc:docMk/>
            <pc:sldMk cId="1269931856" sldId="480"/>
            <ac:picMk id="19" creationId="{144FC07E-9898-4980-AAD0-57E47AF4BDD9}"/>
          </ac:picMkLst>
        </pc:picChg>
        <pc:picChg chg="mod">
          <ac:chgData name="Scott Zeng" userId="d688f085-b0db-429b-9faf-6fed01574f59" providerId="ADAL" clId="{FEDF2AD7-EA9C-4E7E-9802-FA61E7DD14F4}" dt="2024-03-11T07:05:37.859" v="581" actId="1076"/>
          <ac:picMkLst>
            <pc:docMk/>
            <pc:sldMk cId="1269931856" sldId="480"/>
            <ac:picMk id="20" creationId="{76E6B328-CFF7-4556-921D-9978DAEBD461}"/>
          </ac:picMkLst>
        </pc:picChg>
        <pc:picChg chg="mod">
          <ac:chgData name="Scott Zeng" userId="d688f085-b0db-429b-9faf-6fed01574f59" providerId="ADAL" clId="{FEDF2AD7-EA9C-4E7E-9802-FA61E7DD14F4}" dt="2024-03-11T07:05:37.859" v="581" actId="1076"/>
          <ac:picMkLst>
            <pc:docMk/>
            <pc:sldMk cId="1269931856" sldId="480"/>
            <ac:picMk id="43" creationId="{D836AE84-5EB7-4BB2-9CE9-8F7A2C430113}"/>
          </ac:picMkLst>
        </pc:picChg>
        <pc:picChg chg="mod">
          <ac:chgData name="Scott Zeng" userId="d688f085-b0db-429b-9faf-6fed01574f59" providerId="ADAL" clId="{FEDF2AD7-EA9C-4E7E-9802-FA61E7DD14F4}" dt="2024-03-11T07:05:37.859" v="581" actId="1076"/>
          <ac:picMkLst>
            <pc:docMk/>
            <pc:sldMk cId="1269931856" sldId="480"/>
            <ac:picMk id="44" creationId="{B863CA3B-B299-4397-BB9C-7008ED586AA0}"/>
          </ac:picMkLst>
        </pc:picChg>
        <pc:picChg chg="mod">
          <ac:chgData name="Scott Zeng" userId="d688f085-b0db-429b-9faf-6fed01574f59" providerId="ADAL" clId="{FEDF2AD7-EA9C-4E7E-9802-FA61E7DD14F4}" dt="2024-03-11T07:05:37.859" v="581" actId="1076"/>
          <ac:picMkLst>
            <pc:docMk/>
            <pc:sldMk cId="1269931856" sldId="480"/>
            <ac:picMk id="49" creationId="{1EC23026-F2C2-4D8D-94D1-63E97026435F}"/>
          </ac:picMkLst>
        </pc:picChg>
        <pc:cxnChg chg="mod">
          <ac:chgData name="Scott Zeng" userId="d688f085-b0db-429b-9faf-6fed01574f59" providerId="ADAL" clId="{FEDF2AD7-EA9C-4E7E-9802-FA61E7DD14F4}" dt="2024-03-11T07:05:37.859" v="581" actId="1076"/>
          <ac:cxnSpMkLst>
            <pc:docMk/>
            <pc:sldMk cId="1269931856" sldId="480"/>
            <ac:cxnSpMk id="6" creationId="{565781D3-F8A5-4049-BA9E-1506BCB91296}"/>
          </ac:cxnSpMkLst>
        </pc:cxnChg>
        <pc:cxnChg chg="mod">
          <ac:chgData name="Scott Zeng" userId="d688f085-b0db-429b-9faf-6fed01574f59" providerId="ADAL" clId="{FEDF2AD7-EA9C-4E7E-9802-FA61E7DD14F4}" dt="2024-03-11T07:05:37.859" v="581" actId="1076"/>
          <ac:cxnSpMkLst>
            <pc:docMk/>
            <pc:sldMk cId="1269931856" sldId="480"/>
            <ac:cxnSpMk id="7" creationId="{CC1711EF-5521-464E-AB28-E66830A8B3D6}"/>
          </ac:cxnSpMkLst>
        </pc:cxnChg>
        <pc:cxnChg chg="mod">
          <ac:chgData name="Scott Zeng" userId="d688f085-b0db-429b-9faf-6fed01574f59" providerId="ADAL" clId="{FEDF2AD7-EA9C-4E7E-9802-FA61E7DD14F4}" dt="2024-03-11T07:05:37.859" v="581" actId="1076"/>
          <ac:cxnSpMkLst>
            <pc:docMk/>
            <pc:sldMk cId="1269931856" sldId="480"/>
            <ac:cxnSpMk id="50" creationId="{6EDE56B5-8178-4688-9457-E11B7BBF5CBE}"/>
          </ac:cxnSpMkLst>
        </pc:cxnChg>
        <pc:cxnChg chg="mod">
          <ac:chgData name="Scott Zeng" userId="d688f085-b0db-429b-9faf-6fed01574f59" providerId="ADAL" clId="{FEDF2AD7-EA9C-4E7E-9802-FA61E7DD14F4}" dt="2024-03-11T07:05:37.859" v="581" actId="1076"/>
          <ac:cxnSpMkLst>
            <pc:docMk/>
            <pc:sldMk cId="1269931856" sldId="480"/>
            <ac:cxnSpMk id="54" creationId="{B009149F-C10D-4D36-B608-85720B5F6044}"/>
          </ac:cxnSpMkLst>
        </pc:cxnChg>
      </pc:sldChg>
      <pc:sldChg chg="modSp mod modClrScheme chgLayout">
        <pc:chgData name="Scott Zeng" userId="d688f085-b0db-429b-9faf-6fed01574f59" providerId="ADAL" clId="{FEDF2AD7-EA9C-4E7E-9802-FA61E7DD14F4}" dt="2024-03-14T03:47:11.295" v="667" actId="207"/>
        <pc:sldMkLst>
          <pc:docMk/>
          <pc:sldMk cId="2970668745" sldId="481"/>
        </pc:sldMkLst>
        <pc:spChg chg="mod ord">
          <ac:chgData name="Scott Zeng" userId="d688f085-b0db-429b-9faf-6fed01574f59" providerId="ADAL" clId="{FEDF2AD7-EA9C-4E7E-9802-FA61E7DD14F4}" dt="2024-03-14T03:47:11.295" v="667" actId="207"/>
          <ac:spMkLst>
            <pc:docMk/>
            <pc:sldMk cId="2970668745" sldId="481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9" creationId="{90C1B747-7C00-44DA-9DBB-CF5C4713DB7B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10" creationId="{8B034D81-F6D3-4A1A-AAE1-8E6348D13707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13" creationId="{C2C0336A-9AFC-443D-9199-A7DCBAD2EE30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15" creationId="{0A00888B-6FA7-4935-85B0-278B60F6A6EF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16" creationId="{80CEA1A5-17A0-46A4-B7FE-AB90C96CF8CA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19" creationId="{69BB3DD4-5854-4A84-BDCD-F595DF087715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20" creationId="{25513591-DD10-4228-BA2C-130820A9D4C6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23" creationId="{1CF85D39-A0C1-409A-8C4F-D2F961DC6B32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28" creationId="{D846D3DE-6FC2-4218-9E1C-F74448E8CF29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29" creationId="{330A2DBD-3AA7-4837-936F-26FFF58E58DA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33" creationId="{DB570C08-92BD-480C-9B33-90B9712124D7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34" creationId="{4B79DE6F-E4BE-4C57-8735-D8B7FEE4D614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37" creationId="{3564459B-7B23-484D-A904-61C686055370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38" creationId="{8C4F50FF-2E00-4775-B548-1165DE7FE6A9}"/>
          </ac:spMkLst>
        </pc:spChg>
        <pc:spChg chg="mod">
          <ac:chgData name="Scott Zeng" userId="d688f085-b0db-429b-9faf-6fed01574f59" providerId="ADAL" clId="{FEDF2AD7-EA9C-4E7E-9802-FA61E7DD14F4}" dt="2024-03-11T07:07:20.278" v="595" actId="313"/>
          <ac:spMkLst>
            <pc:docMk/>
            <pc:sldMk cId="2970668745" sldId="481"/>
            <ac:spMk id="42" creationId="{914270C0-2460-4792-A31D-B9E0D7FB4FAD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43" creationId="{58DAAFA5-D7AB-468C-B484-B5C245DAC6B3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45" creationId="{24DC3C91-083F-4DF3-8381-DE93D5DA8CDD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46" creationId="{4C90EC93-52BF-4295-A086-08EC001F48F3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48" creationId="{E62F57F8-BA71-4749-8E50-381F98133D82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49" creationId="{1D54E91B-0023-4ED5-9C9E-A4610EAE38C7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51" creationId="{A88FCB14-A7FA-41C3-9055-51F02BC3BC97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52" creationId="{9B72C30D-5EE2-47C4-B4B2-847890FD0D75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54" creationId="{CC7316AD-6DC3-4A9E-A73F-DD9437AC01D4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55" creationId="{C63D03ED-344B-446D-9229-65A980B50445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57" creationId="{6F3ADABA-8985-4C34-9FAA-0AB3B3C40CFC}"/>
          </ac:spMkLst>
        </pc:spChg>
        <pc:spChg chg="mod">
          <ac:chgData name="Scott Zeng" userId="d688f085-b0db-429b-9faf-6fed01574f59" providerId="ADAL" clId="{FEDF2AD7-EA9C-4E7E-9802-FA61E7DD14F4}" dt="2024-03-11T07:06:52.364" v="593" actId="1076"/>
          <ac:spMkLst>
            <pc:docMk/>
            <pc:sldMk cId="2970668745" sldId="481"/>
            <ac:spMk id="58" creationId="{C957A731-6643-4C14-8FB5-D888E3CA7803}"/>
          </ac:spMkLst>
        </pc:s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6" creationId="{6436FA0E-39F8-4B26-9A31-BABC95141782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7" creationId="{ECBE9658-7C9B-4995-9683-9B08973F6B0F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14" creationId="{C674CEB0-1295-48EE-8BBC-1F9AC5162CE8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18" creationId="{FE34BEDD-5707-4B64-81B8-8FFE4172B2FC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27" creationId="{D3072AA8-EF56-48CC-8342-EB17C2960F9F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32" creationId="{FE58AC15-7C62-4E8E-8440-C73CF2913D70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36" creationId="{CDD92AAE-5A01-4951-A0D4-81945857B04C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41" creationId="{7784DB50-E4DC-4C0A-8376-F50562E4EB73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44" creationId="{A36FC03D-007D-4DCD-BEF0-1689D4AFC073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47" creationId="{73F6F8FB-3199-4AD9-9B25-7F4E8C7D966D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50" creationId="{0EB8B897-E3F9-4B4C-BA33-D00F1CE4FED0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53" creationId="{66E03969-B44A-4931-958E-5F4FD64CAC4F}"/>
          </ac:grpSpMkLst>
        </pc:grpChg>
        <pc:grpChg chg="mod">
          <ac:chgData name="Scott Zeng" userId="d688f085-b0db-429b-9faf-6fed01574f59" providerId="ADAL" clId="{FEDF2AD7-EA9C-4E7E-9802-FA61E7DD14F4}" dt="2024-03-11T07:06:52.364" v="593" actId="1076"/>
          <ac:grpSpMkLst>
            <pc:docMk/>
            <pc:sldMk cId="2970668745" sldId="481"/>
            <ac:grpSpMk id="56" creationId="{0CAF7625-435F-40DB-80F7-C66DD4BB8795}"/>
          </ac:grpSpMkLst>
        </pc:grpChg>
        <pc:picChg chg="mod">
          <ac:chgData name="Scott Zeng" userId="d688f085-b0db-429b-9faf-6fed01574f59" providerId="ADAL" clId="{FEDF2AD7-EA9C-4E7E-9802-FA61E7DD14F4}" dt="2024-03-11T07:06:52.364" v="593" actId="1076"/>
          <ac:picMkLst>
            <pc:docMk/>
            <pc:sldMk cId="2970668745" sldId="481"/>
            <ac:picMk id="8" creationId="{B6DE0248-45A0-446B-A0EC-27BE1CD39113}"/>
          </ac:picMkLst>
        </pc:picChg>
        <pc:picChg chg="mod">
          <ac:chgData name="Scott Zeng" userId="d688f085-b0db-429b-9faf-6fed01574f59" providerId="ADAL" clId="{FEDF2AD7-EA9C-4E7E-9802-FA61E7DD14F4}" dt="2024-03-11T07:06:52.364" v="593" actId="1076"/>
          <ac:picMkLst>
            <pc:docMk/>
            <pc:sldMk cId="2970668745" sldId="481"/>
            <ac:picMk id="11" creationId="{0EB0F5D5-14EE-449E-AB8A-0EC11CF27CD2}"/>
          </ac:picMkLst>
        </pc:picChg>
        <pc:picChg chg="mod">
          <ac:chgData name="Scott Zeng" userId="d688f085-b0db-429b-9faf-6fed01574f59" providerId="ADAL" clId="{FEDF2AD7-EA9C-4E7E-9802-FA61E7DD14F4}" dt="2024-03-11T07:06:52.364" v="593" actId="1076"/>
          <ac:picMkLst>
            <pc:docMk/>
            <pc:sldMk cId="2970668745" sldId="481"/>
            <ac:picMk id="12" creationId="{26BC2FF3-2012-41AC-A2DF-1CC27C4A8364}"/>
          </ac:picMkLst>
        </pc:picChg>
        <pc:picChg chg="mod">
          <ac:chgData name="Scott Zeng" userId="d688f085-b0db-429b-9faf-6fed01574f59" providerId="ADAL" clId="{FEDF2AD7-EA9C-4E7E-9802-FA61E7DD14F4}" dt="2024-03-11T07:06:52.364" v="593" actId="1076"/>
          <ac:picMkLst>
            <pc:docMk/>
            <pc:sldMk cId="2970668745" sldId="481"/>
            <ac:picMk id="17" creationId="{5F33CC0A-7AC4-4AD0-B198-24F6E10C7B3E}"/>
          </ac:picMkLst>
        </pc:picChg>
        <pc:picChg chg="mod">
          <ac:chgData name="Scott Zeng" userId="d688f085-b0db-429b-9faf-6fed01574f59" providerId="ADAL" clId="{FEDF2AD7-EA9C-4E7E-9802-FA61E7DD14F4}" dt="2024-03-11T07:06:52.364" v="593" actId="1076"/>
          <ac:picMkLst>
            <pc:docMk/>
            <pc:sldMk cId="2970668745" sldId="481"/>
            <ac:picMk id="21" creationId="{D8F8654E-53C3-41C2-9915-A6A908AD5B78}"/>
          </ac:picMkLst>
        </pc:picChg>
        <pc:picChg chg="mod">
          <ac:chgData name="Scott Zeng" userId="d688f085-b0db-429b-9faf-6fed01574f59" providerId="ADAL" clId="{FEDF2AD7-EA9C-4E7E-9802-FA61E7DD14F4}" dt="2024-03-11T07:06:52.364" v="593" actId="1076"/>
          <ac:picMkLst>
            <pc:docMk/>
            <pc:sldMk cId="2970668745" sldId="481"/>
            <ac:picMk id="22" creationId="{990E9A68-2158-42DD-9B37-382F87D730C9}"/>
          </ac:picMkLst>
        </pc:picChg>
        <pc:picChg chg="mod">
          <ac:chgData name="Scott Zeng" userId="d688f085-b0db-429b-9faf-6fed01574f59" providerId="ADAL" clId="{FEDF2AD7-EA9C-4E7E-9802-FA61E7DD14F4}" dt="2024-03-11T07:06:52.364" v="593" actId="1076"/>
          <ac:picMkLst>
            <pc:docMk/>
            <pc:sldMk cId="2970668745" sldId="481"/>
            <ac:picMk id="24" creationId="{40D81FBF-A37B-4387-8383-C10769B53132}"/>
          </ac:picMkLst>
        </pc:picChg>
        <pc:picChg chg="mod">
          <ac:chgData name="Scott Zeng" userId="d688f085-b0db-429b-9faf-6fed01574f59" providerId="ADAL" clId="{FEDF2AD7-EA9C-4E7E-9802-FA61E7DD14F4}" dt="2024-03-11T07:06:52.364" v="593" actId="1076"/>
          <ac:picMkLst>
            <pc:docMk/>
            <pc:sldMk cId="2970668745" sldId="481"/>
            <ac:picMk id="25" creationId="{75866B13-FE28-41DF-95DF-1626B8618303}"/>
          </ac:picMkLst>
        </pc:picChg>
        <pc:picChg chg="mod">
          <ac:chgData name="Scott Zeng" userId="d688f085-b0db-429b-9faf-6fed01574f59" providerId="ADAL" clId="{FEDF2AD7-EA9C-4E7E-9802-FA61E7DD14F4}" dt="2024-03-11T07:06:52.364" v="593" actId="1076"/>
          <ac:picMkLst>
            <pc:docMk/>
            <pc:sldMk cId="2970668745" sldId="481"/>
            <ac:picMk id="26" creationId="{40FEA043-527D-469C-BC66-A9D0F9D0971F}"/>
          </ac:picMkLst>
        </pc:picChg>
        <pc:picChg chg="mod">
          <ac:chgData name="Scott Zeng" userId="d688f085-b0db-429b-9faf-6fed01574f59" providerId="ADAL" clId="{FEDF2AD7-EA9C-4E7E-9802-FA61E7DD14F4}" dt="2024-03-11T07:06:52.364" v="593" actId="1076"/>
          <ac:picMkLst>
            <pc:docMk/>
            <pc:sldMk cId="2970668745" sldId="481"/>
            <ac:picMk id="39" creationId="{9F3709F7-2DE4-41D5-827B-CBA7FC0CB19B}"/>
          </ac:picMkLst>
        </pc:picChg>
        <pc:cxnChg chg="mod">
          <ac:chgData name="Scott Zeng" userId="d688f085-b0db-429b-9faf-6fed01574f59" providerId="ADAL" clId="{FEDF2AD7-EA9C-4E7E-9802-FA61E7DD14F4}" dt="2024-03-11T07:06:52.364" v="593" actId="1076"/>
          <ac:cxnSpMkLst>
            <pc:docMk/>
            <pc:sldMk cId="2970668745" sldId="481"/>
            <ac:cxnSpMk id="30" creationId="{457A863F-83E4-4FB2-99E6-5E1C48657873}"/>
          </ac:cxnSpMkLst>
        </pc:cxnChg>
        <pc:cxnChg chg="mod">
          <ac:chgData name="Scott Zeng" userId="d688f085-b0db-429b-9faf-6fed01574f59" providerId="ADAL" clId="{FEDF2AD7-EA9C-4E7E-9802-FA61E7DD14F4}" dt="2024-03-11T07:06:52.364" v="593" actId="1076"/>
          <ac:cxnSpMkLst>
            <pc:docMk/>
            <pc:sldMk cId="2970668745" sldId="481"/>
            <ac:cxnSpMk id="31" creationId="{064A455B-CEB5-4E22-BA14-7E6D2ED36E2D}"/>
          </ac:cxnSpMkLst>
        </pc:cxnChg>
        <pc:cxnChg chg="mod">
          <ac:chgData name="Scott Zeng" userId="d688f085-b0db-429b-9faf-6fed01574f59" providerId="ADAL" clId="{FEDF2AD7-EA9C-4E7E-9802-FA61E7DD14F4}" dt="2024-03-11T07:06:52.364" v="593" actId="1076"/>
          <ac:cxnSpMkLst>
            <pc:docMk/>
            <pc:sldMk cId="2970668745" sldId="481"/>
            <ac:cxnSpMk id="35" creationId="{82F79AEE-B026-4C45-8480-8A2D9CF3F632}"/>
          </ac:cxnSpMkLst>
        </pc:cxnChg>
        <pc:cxnChg chg="mod">
          <ac:chgData name="Scott Zeng" userId="d688f085-b0db-429b-9faf-6fed01574f59" providerId="ADAL" clId="{FEDF2AD7-EA9C-4E7E-9802-FA61E7DD14F4}" dt="2024-03-11T07:06:52.364" v="593" actId="1076"/>
          <ac:cxnSpMkLst>
            <pc:docMk/>
            <pc:sldMk cId="2970668745" sldId="481"/>
            <ac:cxnSpMk id="40" creationId="{CBA6098F-9A6D-492F-9895-E2DE2ED008E3}"/>
          </ac:cxnSpMkLst>
        </pc:cxnChg>
      </pc:sldChg>
      <pc:sldChg chg="modSp mod modClrScheme chgLayout">
        <pc:chgData name="Scott Zeng" userId="d688f085-b0db-429b-9faf-6fed01574f59" providerId="ADAL" clId="{FEDF2AD7-EA9C-4E7E-9802-FA61E7DD14F4}" dt="2024-03-14T03:47:14.481" v="668" actId="207"/>
        <pc:sldMkLst>
          <pc:docMk/>
          <pc:sldMk cId="908393430" sldId="482"/>
        </pc:sldMkLst>
        <pc:spChg chg="mod ord">
          <ac:chgData name="Scott Zeng" userId="d688f085-b0db-429b-9faf-6fed01574f59" providerId="ADAL" clId="{FEDF2AD7-EA9C-4E7E-9802-FA61E7DD14F4}" dt="2024-03-14T03:47:14.481" v="668" actId="207"/>
          <ac:spMkLst>
            <pc:docMk/>
            <pc:sldMk cId="908393430" sldId="482"/>
            <ac:spMk id="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6" creationId="{B31B64E3-6A62-4189-B09F-284325CC2CD9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7" creationId="{483F9305-52FD-4666-8927-96AA7A35E545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8" creationId="{422BA493-53AE-4B3A-995B-C6AD406AB57A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13" creationId="{74F2DFB7-BC93-4523-8156-F69C9A70E0A6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15" creationId="{5E8CAA9B-48E5-4755-8169-FFCA43F5D4A5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16" creationId="{C703D0D4-4583-406A-88C9-67927C461E69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17" creationId="{5B58EA77-D2C9-43E5-A72C-BB07661C0243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26" creationId="{B12B6BC6-44B5-4742-B219-66E095783734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27" creationId="{05C081C1-B854-4F80-ACEB-EB460DC3A8DD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28" creationId="{2F34C1F0-219B-48AB-B54E-02B16B8EE183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38" creationId="{8067C400-D3ED-4AA1-82AB-2B7EE6567755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39" creationId="{9966E0C6-A16A-436E-AFA2-A7CAB3C2B7CE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40" creationId="{810A3E30-12B8-47C6-AFED-B3089F92479D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42" creationId="{F931ABBE-EE8A-4FA1-8CBF-3440D938687F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47" creationId="{9AD78437-FEC3-4CCB-B158-70806657477C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49" creationId="{8E54FB07-3648-4BE6-B7A3-BE1C95AF1154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50" creationId="{BC9BE6D1-C424-4D13-9595-57D82A081C78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52" creationId="{2AF0831A-3F61-4D03-8587-1DA6DC3585DA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54" creationId="{A17068FF-9091-4939-AD49-3BF5735A80E0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55" creationId="{2BB49BE5-F7E8-47C0-9471-147969E9EC4C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56" creationId="{8A68F613-ACDC-4A0D-83B4-13CC7AB9FE02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58" creationId="{BDBC684C-0879-42F7-8364-2FA04EF018C3}"/>
          </ac:spMkLst>
        </pc:spChg>
        <pc:spChg chg="mod">
          <ac:chgData name="Scott Zeng" userId="d688f085-b0db-429b-9faf-6fed01574f59" providerId="ADAL" clId="{FEDF2AD7-EA9C-4E7E-9802-FA61E7DD14F4}" dt="2024-03-11T07:08:24.371" v="612" actId="2711"/>
          <ac:spMkLst>
            <pc:docMk/>
            <pc:sldMk cId="908393430" sldId="482"/>
            <ac:spMk id="60" creationId="{8757EE77-CBB6-4B9A-8534-7AE0FCFFA9EB}"/>
          </ac:spMkLst>
        </pc:sp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9" creationId="{F790F5E9-D36A-4AA1-B328-222DDDC023FD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11" creationId="{D7416085-C94D-4D25-9150-94F0EB83C70E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18" creationId="{2E9393CE-ABC6-4FAB-9CD8-CA8134CA65D2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19" creationId="{9075A1F5-A2AF-4917-94BC-2F0247BFFD20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21" creationId="{F7AD4DCC-801F-4FF4-A043-0F40D1F5E672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22" creationId="{AF089197-DF85-4ACC-9A23-36664237F148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23" creationId="{284E365D-0A17-4D4E-B7BF-37FBEAB8DE4D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24" creationId="{1D0F8E90-4A71-4EEB-81A1-1F7D4CF417FC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25" creationId="{B5965BB8-D0B1-4DD8-938F-BD76A825CC1B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29" creationId="{B4D6DEFE-0919-4442-878F-83D38F5B4513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30" creationId="{EF0E3448-69CB-4E3D-AB60-AF21AEA480FF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31" creationId="{83B0FCAB-DD60-48E9-A518-41F317B1E036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32" creationId="{A36CC4FD-3F00-4703-A692-2A50A4DE4D30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33" creationId="{97C47C74-8A7C-4FE1-8654-074DA54AD235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34" creationId="{9CBD2CD6-B25F-4F29-830D-8E43A55949F9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35" creationId="{1A21A4BF-F4C9-4BC5-87C9-9F327A0827C5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41" creationId="{57621EFB-F1A7-453E-A1DF-79EACACA0E5E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43" creationId="{ECD15292-EA8C-405B-B730-BB395AF6EE28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45" creationId="{1C015359-AC14-4326-8983-D2DFACA7965F}"/>
          </ac:picMkLst>
        </pc:picChg>
        <pc:picChg chg="mod">
          <ac:chgData name="Scott Zeng" userId="d688f085-b0db-429b-9faf-6fed01574f59" providerId="ADAL" clId="{FEDF2AD7-EA9C-4E7E-9802-FA61E7DD14F4}" dt="2024-03-11T07:08:24.371" v="612" actId="2711"/>
          <ac:picMkLst>
            <pc:docMk/>
            <pc:sldMk cId="908393430" sldId="482"/>
            <ac:picMk id="57" creationId="{2D3DFFAB-56D7-486B-B41D-6C600916CBAC}"/>
          </ac:picMkLst>
        </pc:picChg>
        <pc:cxnChg chg="mod">
          <ac:chgData name="Scott Zeng" userId="d688f085-b0db-429b-9faf-6fed01574f59" providerId="ADAL" clId="{FEDF2AD7-EA9C-4E7E-9802-FA61E7DD14F4}" dt="2024-03-11T07:08:24.371" v="612" actId="2711"/>
          <ac:cxnSpMkLst>
            <pc:docMk/>
            <pc:sldMk cId="908393430" sldId="482"/>
            <ac:cxnSpMk id="10" creationId="{5BE18D96-6A24-4FB9-A319-E3BA4DFF7E4E}"/>
          </ac:cxnSpMkLst>
        </pc:cxnChg>
        <pc:cxnChg chg="mod">
          <ac:chgData name="Scott Zeng" userId="d688f085-b0db-429b-9faf-6fed01574f59" providerId="ADAL" clId="{FEDF2AD7-EA9C-4E7E-9802-FA61E7DD14F4}" dt="2024-03-11T07:08:24.371" v="612" actId="2711"/>
          <ac:cxnSpMkLst>
            <pc:docMk/>
            <pc:sldMk cId="908393430" sldId="482"/>
            <ac:cxnSpMk id="12" creationId="{D05AD6D9-62CE-4064-8DFF-42D14F2E11AD}"/>
          </ac:cxnSpMkLst>
        </pc:cxnChg>
        <pc:cxnChg chg="mod">
          <ac:chgData name="Scott Zeng" userId="d688f085-b0db-429b-9faf-6fed01574f59" providerId="ADAL" clId="{FEDF2AD7-EA9C-4E7E-9802-FA61E7DD14F4}" dt="2024-03-11T07:08:24.371" v="612" actId="2711"/>
          <ac:cxnSpMkLst>
            <pc:docMk/>
            <pc:sldMk cId="908393430" sldId="482"/>
            <ac:cxnSpMk id="14" creationId="{6894C6BF-42AA-4AE6-9087-B31202419C0D}"/>
          </ac:cxnSpMkLst>
        </pc:cxnChg>
        <pc:cxnChg chg="mod">
          <ac:chgData name="Scott Zeng" userId="d688f085-b0db-429b-9faf-6fed01574f59" providerId="ADAL" clId="{FEDF2AD7-EA9C-4E7E-9802-FA61E7DD14F4}" dt="2024-03-11T07:08:24.371" v="612" actId="2711"/>
          <ac:cxnSpMkLst>
            <pc:docMk/>
            <pc:sldMk cId="908393430" sldId="482"/>
            <ac:cxnSpMk id="36" creationId="{5B104697-9641-4677-AE30-6327BD1452FD}"/>
          </ac:cxnSpMkLst>
        </pc:cxnChg>
        <pc:cxnChg chg="mod">
          <ac:chgData name="Scott Zeng" userId="d688f085-b0db-429b-9faf-6fed01574f59" providerId="ADAL" clId="{FEDF2AD7-EA9C-4E7E-9802-FA61E7DD14F4}" dt="2024-03-11T07:08:24.371" v="612" actId="2711"/>
          <ac:cxnSpMkLst>
            <pc:docMk/>
            <pc:sldMk cId="908393430" sldId="482"/>
            <ac:cxnSpMk id="37" creationId="{84827706-6B94-447E-B80E-053776E1DF0F}"/>
          </ac:cxnSpMkLst>
        </pc:cxnChg>
        <pc:cxnChg chg="mod">
          <ac:chgData name="Scott Zeng" userId="d688f085-b0db-429b-9faf-6fed01574f59" providerId="ADAL" clId="{FEDF2AD7-EA9C-4E7E-9802-FA61E7DD14F4}" dt="2024-03-11T07:08:24.371" v="612" actId="2711"/>
          <ac:cxnSpMkLst>
            <pc:docMk/>
            <pc:sldMk cId="908393430" sldId="482"/>
            <ac:cxnSpMk id="46" creationId="{857B3076-C4C1-4FDB-849B-CF4889C77D2B}"/>
          </ac:cxnSpMkLst>
        </pc:cxnChg>
        <pc:cxnChg chg="mod">
          <ac:chgData name="Scott Zeng" userId="d688f085-b0db-429b-9faf-6fed01574f59" providerId="ADAL" clId="{FEDF2AD7-EA9C-4E7E-9802-FA61E7DD14F4}" dt="2024-03-11T07:08:24.371" v="612" actId="2711"/>
          <ac:cxnSpMkLst>
            <pc:docMk/>
            <pc:sldMk cId="908393430" sldId="482"/>
            <ac:cxnSpMk id="48" creationId="{7694017A-C47D-493A-96C6-EE0BCFB1C621}"/>
          </ac:cxnSpMkLst>
        </pc:cxnChg>
        <pc:cxnChg chg="mod">
          <ac:chgData name="Scott Zeng" userId="d688f085-b0db-429b-9faf-6fed01574f59" providerId="ADAL" clId="{FEDF2AD7-EA9C-4E7E-9802-FA61E7DD14F4}" dt="2024-03-11T07:08:24.371" v="612" actId="2711"/>
          <ac:cxnSpMkLst>
            <pc:docMk/>
            <pc:sldMk cId="908393430" sldId="482"/>
            <ac:cxnSpMk id="53" creationId="{29FE4820-49C5-43E5-8862-1D16524F15CA}"/>
          </ac:cxnSpMkLst>
        </pc:cxnChg>
        <pc:cxnChg chg="mod">
          <ac:chgData name="Scott Zeng" userId="d688f085-b0db-429b-9faf-6fed01574f59" providerId="ADAL" clId="{FEDF2AD7-EA9C-4E7E-9802-FA61E7DD14F4}" dt="2024-03-11T07:08:24.371" v="612" actId="2711"/>
          <ac:cxnSpMkLst>
            <pc:docMk/>
            <pc:sldMk cId="908393430" sldId="482"/>
            <ac:cxnSpMk id="59" creationId="{F873CC1E-8DD4-4690-ABE7-1B7A3535B214}"/>
          </ac:cxnSpMkLst>
        </pc:cxnChg>
      </pc:sldChg>
      <pc:sldChg chg="modSp mod">
        <pc:chgData name="Scott Zeng" userId="d688f085-b0db-429b-9faf-6fed01574f59" providerId="ADAL" clId="{FEDF2AD7-EA9C-4E7E-9802-FA61E7DD14F4}" dt="2024-03-11T07:13:51.064" v="621" actId="20577"/>
        <pc:sldMkLst>
          <pc:docMk/>
          <pc:sldMk cId="3438843915" sldId="483"/>
        </pc:sldMkLst>
        <pc:spChg chg="mod">
          <ac:chgData name="Scott Zeng" userId="d688f085-b0db-429b-9faf-6fed01574f59" providerId="ADAL" clId="{FEDF2AD7-EA9C-4E7E-9802-FA61E7DD14F4}" dt="2024-03-11T06:20:18.143" v="63" actId="20577"/>
          <ac:spMkLst>
            <pc:docMk/>
            <pc:sldMk cId="3438843915" sldId="483"/>
            <ac:spMk id="3" creationId="{790F1AD1-3EDE-6972-8496-7DF929951205}"/>
          </ac:spMkLst>
        </pc:spChg>
        <pc:spChg chg="mod">
          <ac:chgData name="Scott Zeng" userId="d688f085-b0db-429b-9faf-6fed01574f59" providerId="ADAL" clId="{FEDF2AD7-EA9C-4E7E-9802-FA61E7DD14F4}" dt="2024-03-11T07:13:51.064" v="621" actId="20577"/>
          <ac:spMkLst>
            <pc:docMk/>
            <pc:sldMk cId="3438843915" sldId="483"/>
            <ac:spMk id="22" creationId="{00000000-0000-0000-0000-000000000000}"/>
          </ac:spMkLst>
        </pc:spChg>
      </pc:sldChg>
      <pc:sldChg chg="delSp modSp mod">
        <pc:chgData name="Scott Zeng" userId="d688f085-b0db-429b-9faf-6fed01574f59" providerId="ADAL" clId="{FEDF2AD7-EA9C-4E7E-9802-FA61E7DD14F4}" dt="2024-03-11T07:09:36.393" v="617" actId="478"/>
        <pc:sldMkLst>
          <pc:docMk/>
          <pc:sldMk cId="1912546897" sldId="484"/>
        </pc:sldMkLst>
        <pc:spChg chg="mod">
          <ac:chgData name="Scott Zeng" userId="d688f085-b0db-429b-9faf-6fed01574f59" providerId="ADAL" clId="{FEDF2AD7-EA9C-4E7E-9802-FA61E7DD14F4}" dt="2024-03-11T06:23:34.367" v="186" actId="20577"/>
          <ac:spMkLst>
            <pc:docMk/>
            <pc:sldMk cId="1912546897" sldId="484"/>
            <ac:spMk id="17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23:32.369" v="184" actId="20577"/>
          <ac:spMkLst>
            <pc:docMk/>
            <pc:sldMk cId="1912546897" sldId="484"/>
            <ac:spMk id="21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24:38.585" v="188" actId="2711"/>
          <ac:spMkLst>
            <pc:docMk/>
            <pc:sldMk cId="1912546897" sldId="484"/>
            <ac:spMk id="22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59:54.963" v="540" actId="20577"/>
          <ac:spMkLst>
            <pc:docMk/>
            <pc:sldMk cId="1912546897" sldId="484"/>
            <ac:spMk id="25" creationId="{00000000-0000-0000-0000-000000000000}"/>
          </ac:spMkLst>
        </pc:spChg>
        <pc:spChg chg="mod">
          <ac:chgData name="Scott Zeng" userId="d688f085-b0db-429b-9faf-6fed01574f59" providerId="ADAL" clId="{FEDF2AD7-EA9C-4E7E-9802-FA61E7DD14F4}" dt="2024-03-11T06:24:22.055" v="187" actId="2711"/>
          <ac:spMkLst>
            <pc:docMk/>
            <pc:sldMk cId="1912546897" sldId="484"/>
            <ac:spMk id="26" creationId="{00000000-0000-0000-0000-000000000000}"/>
          </ac:spMkLst>
        </pc:spChg>
        <pc:spChg chg="del">
          <ac:chgData name="Scott Zeng" userId="d688f085-b0db-429b-9faf-6fed01574f59" providerId="ADAL" clId="{FEDF2AD7-EA9C-4E7E-9802-FA61E7DD14F4}" dt="2024-03-11T07:09:32.986" v="616" actId="478"/>
          <ac:spMkLst>
            <pc:docMk/>
            <pc:sldMk cId="1912546897" sldId="484"/>
            <ac:spMk id="27" creationId="{00000000-0000-0000-0000-000000000000}"/>
          </ac:spMkLst>
        </pc:spChg>
        <pc:spChg chg="del mod">
          <ac:chgData name="Scott Zeng" userId="d688f085-b0db-429b-9faf-6fed01574f59" providerId="ADAL" clId="{FEDF2AD7-EA9C-4E7E-9802-FA61E7DD14F4}" dt="2024-03-11T07:09:30.702" v="615" actId="478"/>
          <ac:spMkLst>
            <pc:docMk/>
            <pc:sldMk cId="1912546897" sldId="484"/>
            <ac:spMk id="29" creationId="{00000000-0000-0000-0000-000000000000}"/>
          </ac:spMkLst>
        </pc:spChg>
        <pc:spChg chg="del">
          <ac:chgData name="Scott Zeng" userId="d688f085-b0db-429b-9faf-6fed01574f59" providerId="ADAL" clId="{FEDF2AD7-EA9C-4E7E-9802-FA61E7DD14F4}" dt="2024-03-11T07:09:36.393" v="617" actId="478"/>
          <ac:spMkLst>
            <pc:docMk/>
            <pc:sldMk cId="1912546897" sldId="484"/>
            <ac:spMk id="30" creationId="{00000000-0000-0000-0000-000000000000}"/>
          </ac:spMkLst>
        </pc:spChg>
      </pc:sldChg>
      <pc:sldChg chg="modSp del mod">
        <pc:chgData name="Scott Zeng" userId="d688f085-b0db-429b-9faf-6fed01574f59" providerId="ADAL" clId="{FEDF2AD7-EA9C-4E7E-9802-FA61E7DD14F4}" dt="2024-03-14T03:45:37.252" v="648" actId="47"/>
        <pc:sldMkLst>
          <pc:docMk/>
          <pc:sldMk cId="2735630126" sldId="485"/>
        </pc:sldMkLst>
        <pc:spChg chg="mod">
          <ac:chgData name="Scott Zeng" userId="d688f085-b0db-429b-9faf-6fed01574f59" providerId="ADAL" clId="{FEDF2AD7-EA9C-4E7E-9802-FA61E7DD14F4}" dt="2024-03-11T06:39:39.432" v="370" actId="20577"/>
          <ac:spMkLst>
            <pc:docMk/>
            <pc:sldMk cId="2735630126" sldId="485"/>
            <ac:spMk id="3" creationId="{00000000-0000-0000-0000-000000000000}"/>
          </ac:spMkLst>
        </pc:spChg>
      </pc:sldChg>
      <pc:sldChg chg="modSp del mod">
        <pc:chgData name="Scott Zeng" userId="d688f085-b0db-429b-9faf-6fed01574f59" providerId="ADAL" clId="{FEDF2AD7-EA9C-4E7E-9802-FA61E7DD14F4}" dt="2024-03-14T03:46:55.729" v="663" actId="47"/>
        <pc:sldMkLst>
          <pc:docMk/>
          <pc:sldMk cId="2483553610" sldId="486"/>
        </pc:sldMkLst>
        <pc:spChg chg="mod">
          <ac:chgData name="Scott Zeng" userId="d688f085-b0db-429b-9faf-6fed01574f59" providerId="ADAL" clId="{FEDF2AD7-EA9C-4E7E-9802-FA61E7DD14F4}" dt="2024-03-11T06:59:34.827" v="532" actId="20577"/>
          <ac:spMkLst>
            <pc:docMk/>
            <pc:sldMk cId="2483553610" sldId="486"/>
            <ac:spMk id="3" creationId="{00000000-0000-0000-0000-000000000000}"/>
          </ac:spMkLst>
        </pc:spChg>
      </pc:sldChg>
      <pc:sldChg chg="addSp delSp modSp mod">
        <pc:chgData name="Scott Zeng" userId="d688f085-b0db-429b-9faf-6fed01574f59" providerId="ADAL" clId="{FEDF2AD7-EA9C-4E7E-9802-FA61E7DD14F4}" dt="2024-03-14T03:45:33.542" v="647" actId="1076"/>
        <pc:sldMkLst>
          <pc:docMk/>
          <pc:sldMk cId="0" sldId="487"/>
        </pc:sldMkLst>
        <pc:spChg chg="del">
          <ac:chgData name="Scott Zeng" userId="d688f085-b0db-429b-9faf-6fed01574f59" providerId="ADAL" clId="{FEDF2AD7-EA9C-4E7E-9802-FA61E7DD14F4}" dt="2024-03-14T03:45:22.464" v="641" actId="478"/>
          <ac:spMkLst>
            <pc:docMk/>
            <pc:sldMk cId="0" sldId="487"/>
            <ac:spMk id="5" creationId="{62834E35-FFBB-0C52-9230-5AEA39AFAF07}"/>
          </ac:spMkLst>
        </pc:spChg>
        <pc:spChg chg="mod">
          <ac:chgData name="Scott Zeng" userId="d688f085-b0db-429b-9faf-6fed01574f59" providerId="ADAL" clId="{FEDF2AD7-EA9C-4E7E-9802-FA61E7DD14F4}" dt="2024-03-14T03:45:19.960" v="640" actId="20577"/>
          <ac:spMkLst>
            <pc:docMk/>
            <pc:sldMk cId="0" sldId="487"/>
            <ac:spMk id="6" creationId="{00000000-0000-0000-0000-000000000000}"/>
          </ac:spMkLst>
        </pc:spChg>
        <pc:spChg chg="add mod">
          <ac:chgData name="Scott Zeng" userId="d688f085-b0db-429b-9faf-6fed01574f59" providerId="ADAL" clId="{FEDF2AD7-EA9C-4E7E-9802-FA61E7DD14F4}" dt="2024-03-14T03:45:33.542" v="647" actId="1076"/>
          <ac:spMkLst>
            <pc:docMk/>
            <pc:sldMk cId="0" sldId="487"/>
            <ac:spMk id="7" creationId="{68851156-A2EA-431B-F612-020FE11ADF8B}"/>
          </ac:spMkLst>
        </pc:spChg>
      </pc:sldChg>
      <pc:sldChg chg="addSp delSp modSp mod">
        <pc:chgData name="Scott Zeng" userId="d688f085-b0db-429b-9faf-6fed01574f59" providerId="ADAL" clId="{FEDF2AD7-EA9C-4E7E-9802-FA61E7DD14F4}" dt="2024-03-14T03:46:30.417" v="662" actId="1076"/>
        <pc:sldMkLst>
          <pc:docMk/>
          <pc:sldMk cId="0" sldId="488"/>
        </pc:sldMkLst>
        <pc:spChg chg="del">
          <ac:chgData name="Scott Zeng" userId="d688f085-b0db-429b-9faf-6fed01574f59" providerId="ADAL" clId="{FEDF2AD7-EA9C-4E7E-9802-FA61E7DD14F4}" dt="2024-03-14T03:46:18.201" v="655" actId="478"/>
          <ac:spMkLst>
            <pc:docMk/>
            <pc:sldMk cId="0" sldId="488"/>
            <ac:spMk id="5" creationId="{62834E35-FFBB-0C52-9230-5AEA39AFAF07}"/>
          </ac:spMkLst>
        </pc:spChg>
        <pc:spChg chg="mod">
          <ac:chgData name="Scott Zeng" userId="d688f085-b0db-429b-9faf-6fed01574f59" providerId="ADAL" clId="{FEDF2AD7-EA9C-4E7E-9802-FA61E7DD14F4}" dt="2024-03-14T03:46:15.602" v="654" actId="20577"/>
          <ac:spMkLst>
            <pc:docMk/>
            <pc:sldMk cId="0" sldId="488"/>
            <ac:spMk id="6" creationId="{00000000-0000-0000-0000-000000000000}"/>
          </ac:spMkLst>
        </pc:spChg>
        <pc:spChg chg="add mod">
          <ac:chgData name="Scott Zeng" userId="d688f085-b0db-429b-9faf-6fed01574f59" providerId="ADAL" clId="{FEDF2AD7-EA9C-4E7E-9802-FA61E7DD14F4}" dt="2024-03-14T03:46:30.417" v="662" actId="1076"/>
          <ac:spMkLst>
            <pc:docMk/>
            <pc:sldMk cId="0" sldId="488"/>
            <ac:spMk id="7" creationId="{79F46953-FC96-2183-FE23-9D92BA9B6783}"/>
          </ac:spMkLst>
        </pc:spChg>
      </pc:sldChg>
    </pc:docChg>
  </pc:docChgLst>
  <pc:docChgLst>
    <pc:chgData name="Scott Zeng" userId="d688f085-b0db-429b-9faf-6fed01574f59" providerId="ADAL" clId="{094418A9-901C-4CB4-A6E2-976789C38F5C}"/>
    <pc:docChg chg="undo custSel delSld modSld">
      <pc:chgData name="Scott Zeng" userId="d688f085-b0db-429b-9faf-6fed01574f59" providerId="ADAL" clId="{094418A9-901C-4CB4-A6E2-976789C38F5C}" dt="2024-03-09T03:09:18.251" v="269" actId="47"/>
      <pc:docMkLst>
        <pc:docMk/>
      </pc:docMkLst>
      <pc:sldChg chg="modSp del mod modClrScheme chgLayout">
        <pc:chgData name="Scott Zeng" userId="d688f085-b0db-429b-9faf-6fed01574f59" providerId="ADAL" clId="{094418A9-901C-4CB4-A6E2-976789C38F5C}" dt="2024-03-09T03:09:18.251" v="269" actId="47"/>
        <pc:sldMkLst>
          <pc:docMk/>
          <pc:sldMk cId="2719348932" sldId="263"/>
        </pc:sldMkLst>
        <pc:spChg chg="mod">
          <ac:chgData name="Scott Zeng" userId="d688f085-b0db-429b-9faf-6fed01574f59" providerId="ADAL" clId="{094418A9-901C-4CB4-A6E2-976789C38F5C}" dt="2024-03-09T01:50:40.465" v="2" actId="207"/>
          <ac:spMkLst>
            <pc:docMk/>
            <pc:sldMk cId="2719348932" sldId="263"/>
            <ac:spMk id="6" creationId="{00000000-0000-0000-0000-000000000000}"/>
          </ac:spMkLst>
        </pc:spChg>
      </pc:sldChg>
      <pc:sldChg chg="del">
        <pc:chgData name="Scott Zeng" userId="d688f085-b0db-429b-9faf-6fed01574f59" providerId="ADAL" clId="{094418A9-901C-4CB4-A6E2-976789C38F5C}" dt="2024-03-09T03:09:17.424" v="268" actId="47"/>
        <pc:sldMkLst>
          <pc:docMk/>
          <pc:sldMk cId="3662355735" sldId="295"/>
        </pc:sldMkLst>
      </pc:sldChg>
      <pc:sldChg chg="del">
        <pc:chgData name="Scott Zeng" userId="d688f085-b0db-429b-9faf-6fed01574f59" providerId="ADAL" clId="{094418A9-901C-4CB4-A6E2-976789C38F5C}" dt="2024-03-09T03:09:13.393" v="259" actId="47"/>
        <pc:sldMkLst>
          <pc:docMk/>
          <pc:sldMk cId="3343308364" sldId="351"/>
        </pc:sldMkLst>
      </pc:sldChg>
      <pc:sldChg chg="del">
        <pc:chgData name="Scott Zeng" userId="d688f085-b0db-429b-9faf-6fed01574f59" providerId="ADAL" clId="{094418A9-901C-4CB4-A6E2-976789C38F5C}" dt="2024-03-09T03:09:11.884" v="256" actId="47"/>
        <pc:sldMkLst>
          <pc:docMk/>
          <pc:sldMk cId="1409976650" sldId="352"/>
        </pc:sldMkLst>
      </pc:sldChg>
      <pc:sldChg chg="del">
        <pc:chgData name="Scott Zeng" userId="d688f085-b0db-429b-9faf-6fed01574f59" providerId="ADAL" clId="{094418A9-901C-4CB4-A6E2-976789C38F5C}" dt="2024-03-09T03:08:59.580" v="232" actId="47"/>
        <pc:sldMkLst>
          <pc:docMk/>
          <pc:sldMk cId="2339034372" sldId="353"/>
        </pc:sldMkLst>
      </pc:sldChg>
      <pc:sldChg chg="del">
        <pc:chgData name="Scott Zeng" userId="d688f085-b0db-429b-9faf-6fed01574f59" providerId="ADAL" clId="{094418A9-901C-4CB4-A6E2-976789C38F5C}" dt="2024-03-09T03:09:06.313" v="245" actId="47"/>
        <pc:sldMkLst>
          <pc:docMk/>
          <pc:sldMk cId="3345744799" sldId="355"/>
        </pc:sldMkLst>
      </pc:sldChg>
      <pc:sldChg chg="del">
        <pc:chgData name="Scott Zeng" userId="d688f085-b0db-429b-9faf-6fed01574f59" providerId="ADAL" clId="{094418A9-901C-4CB4-A6E2-976789C38F5C}" dt="2024-03-09T03:09:07.063" v="247" actId="47"/>
        <pc:sldMkLst>
          <pc:docMk/>
          <pc:sldMk cId="545551597" sldId="358"/>
        </pc:sldMkLst>
      </pc:sldChg>
      <pc:sldChg chg="del">
        <pc:chgData name="Scott Zeng" userId="d688f085-b0db-429b-9faf-6fed01574f59" providerId="ADAL" clId="{094418A9-901C-4CB4-A6E2-976789C38F5C}" dt="2024-03-09T03:09:13.928" v="260" actId="47"/>
        <pc:sldMkLst>
          <pc:docMk/>
          <pc:sldMk cId="2099315263" sldId="360"/>
        </pc:sldMkLst>
      </pc:sldChg>
      <pc:sldChg chg="del">
        <pc:chgData name="Scott Zeng" userId="d688f085-b0db-429b-9faf-6fed01574f59" providerId="ADAL" clId="{094418A9-901C-4CB4-A6E2-976789C38F5C}" dt="2024-03-09T03:09:14.366" v="261" actId="47"/>
        <pc:sldMkLst>
          <pc:docMk/>
          <pc:sldMk cId="4211824853" sldId="361"/>
        </pc:sldMkLst>
      </pc:sldChg>
      <pc:sldChg chg="del">
        <pc:chgData name="Scott Zeng" userId="d688f085-b0db-429b-9faf-6fed01574f59" providerId="ADAL" clId="{094418A9-901C-4CB4-A6E2-976789C38F5C}" dt="2024-03-09T03:08:54.118" v="222" actId="47"/>
        <pc:sldMkLst>
          <pc:docMk/>
          <pc:sldMk cId="3639599073" sldId="362"/>
        </pc:sldMkLst>
      </pc:sldChg>
      <pc:sldChg chg="del">
        <pc:chgData name="Scott Zeng" userId="d688f085-b0db-429b-9faf-6fed01574f59" providerId="ADAL" clId="{094418A9-901C-4CB4-A6E2-976789C38F5C}" dt="2024-03-09T03:08:57.817" v="229" actId="47"/>
        <pc:sldMkLst>
          <pc:docMk/>
          <pc:sldMk cId="4124713953" sldId="363"/>
        </pc:sldMkLst>
      </pc:sldChg>
      <pc:sldChg chg="del">
        <pc:chgData name="Scott Zeng" userId="d688f085-b0db-429b-9faf-6fed01574f59" providerId="ADAL" clId="{094418A9-901C-4CB4-A6E2-976789C38F5C}" dt="2024-03-09T03:09:00.862" v="234" actId="47"/>
        <pc:sldMkLst>
          <pc:docMk/>
          <pc:sldMk cId="179914015" sldId="365"/>
        </pc:sldMkLst>
      </pc:sldChg>
      <pc:sldChg chg="del">
        <pc:chgData name="Scott Zeng" userId="d688f085-b0db-429b-9faf-6fed01574f59" providerId="ADAL" clId="{094418A9-901C-4CB4-A6E2-976789C38F5C}" dt="2024-03-09T03:09:01.383" v="235" actId="47"/>
        <pc:sldMkLst>
          <pc:docMk/>
          <pc:sldMk cId="2303748420" sldId="366"/>
        </pc:sldMkLst>
      </pc:sldChg>
      <pc:sldChg chg="del">
        <pc:chgData name="Scott Zeng" userId="d688f085-b0db-429b-9faf-6fed01574f59" providerId="ADAL" clId="{094418A9-901C-4CB4-A6E2-976789C38F5C}" dt="2024-03-09T03:09:01.846" v="236" actId="47"/>
        <pc:sldMkLst>
          <pc:docMk/>
          <pc:sldMk cId="255422073" sldId="367"/>
        </pc:sldMkLst>
      </pc:sldChg>
      <pc:sldChg chg="del">
        <pc:chgData name="Scott Zeng" userId="d688f085-b0db-429b-9faf-6fed01574f59" providerId="ADAL" clId="{094418A9-901C-4CB4-A6E2-976789C38F5C}" dt="2024-03-09T03:09:02.383" v="237" actId="47"/>
        <pc:sldMkLst>
          <pc:docMk/>
          <pc:sldMk cId="2472883557" sldId="368"/>
        </pc:sldMkLst>
      </pc:sldChg>
      <pc:sldChg chg="del">
        <pc:chgData name="Scott Zeng" userId="d688f085-b0db-429b-9faf-6fed01574f59" providerId="ADAL" clId="{094418A9-901C-4CB4-A6E2-976789C38F5C}" dt="2024-03-09T03:09:02.882" v="238" actId="47"/>
        <pc:sldMkLst>
          <pc:docMk/>
          <pc:sldMk cId="3331503316" sldId="369"/>
        </pc:sldMkLst>
      </pc:sldChg>
      <pc:sldChg chg="mod modClrScheme chgLayout">
        <pc:chgData name="Scott Zeng" userId="d688f085-b0db-429b-9faf-6fed01574f59" providerId="ADAL" clId="{094418A9-901C-4CB4-A6E2-976789C38F5C}" dt="2024-03-09T01:46:38.635" v="0" actId="700"/>
        <pc:sldMkLst>
          <pc:docMk/>
          <pc:sldMk cId="1550308579" sldId="370"/>
        </pc:sldMkLst>
      </pc:sldChg>
      <pc:sldChg chg="del">
        <pc:chgData name="Scott Zeng" userId="d688f085-b0db-429b-9faf-6fed01574f59" providerId="ADAL" clId="{094418A9-901C-4CB4-A6E2-976789C38F5C}" dt="2024-03-09T03:09:03.273" v="239" actId="47"/>
        <pc:sldMkLst>
          <pc:docMk/>
          <pc:sldMk cId="449541197" sldId="371"/>
        </pc:sldMkLst>
      </pc:sldChg>
      <pc:sldChg chg="del">
        <pc:chgData name="Scott Zeng" userId="d688f085-b0db-429b-9faf-6fed01574f59" providerId="ADAL" clId="{094418A9-901C-4CB4-A6E2-976789C38F5C}" dt="2024-03-09T03:09:03.710" v="240" actId="47"/>
        <pc:sldMkLst>
          <pc:docMk/>
          <pc:sldMk cId="1579072641" sldId="372"/>
        </pc:sldMkLst>
      </pc:sldChg>
      <pc:sldChg chg="modSp mod modClrScheme chgLayout">
        <pc:chgData name="Scott Zeng" userId="d688f085-b0db-429b-9faf-6fed01574f59" providerId="ADAL" clId="{094418A9-901C-4CB4-A6E2-976789C38F5C}" dt="2024-03-09T02:05:34.673" v="92" actId="1076"/>
        <pc:sldMkLst>
          <pc:docMk/>
          <pc:sldMk cId="1631592900" sldId="373"/>
        </pc:sldMkLst>
        <pc:spChg chg="mod">
          <ac:chgData name="Scott Zeng" userId="d688f085-b0db-429b-9faf-6fed01574f59" providerId="ADAL" clId="{094418A9-901C-4CB4-A6E2-976789C38F5C}" dt="2024-03-09T02:05:26.754" v="90" actId="1076"/>
          <ac:spMkLst>
            <pc:docMk/>
            <pc:sldMk cId="1631592900" sldId="373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5:31.497" v="91" actId="1076"/>
          <ac:spMkLst>
            <pc:docMk/>
            <pc:sldMk cId="1631592900" sldId="373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5:34.673" v="92" actId="1076"/>
          <ac:spMkLst>
            <pc:docMk/>
            <pc:sldMk cId="1631592900" sldId="373"/>
            <ac:spMk id="8" creationId="{BC271275-75E0-4144-9467-D3E7F82BABBA}"/>
          </ac:spMkLst>
        </pc:spChg>
      </pc:sldChg>
      <pc:sldChg chg="del">
        <pc:chgData name="Scott Zeng" userId="d688f085-b0db-429b-9faf-6fed01574f59" providerId="ADAL" clId="{094418A9-901C-4CB4-A6E2-976789C38F5C}" dt="2024-03-09T03:09:04.281" v="241" actId="47"/>
        <pc:sldMkLst>
          <pc:docMk/>
          <pc:sldMk cId="1871066094" sldId="374"/>
        </pc:sldMkLst>
      </pc:sldChg>
      <pc:sldChg chg="del">
        <pc:chgData name="Scott Zeng" userId="d688f085-b0db-429b-9faf-6fed01574f59" providerId="ADAL" clId="{094418A9-901C-4CB4-A6E2-976789C38F5C}" dt="2024-03-09T03:09:04.757" v="242" actId="47"/>
        <pc:sldMkLst>
          <pc:docMk/>
          <pc:sldMk cId="361966870" sldId="375"/>
        </pc:sldMkLst>
      </pc:sldChg>
      <pc:sldChg chg="del">
        <pc:chgData name="Scott Zeng" userId="d688f085-b0db-429b-9faf-6fed01574f59" providerId="ADAL" clId="{094418A9-901C-4CB4-A6E2-976789C38F5C}" dt="2024-03-09T03:09:05.422" v="243" actId="47"/>
        <pc:sldMkLst>
          <pc:docMk/>
          <pc:sldMk cId="2467634204" sldId="376"/>
        </pc:sldMkLst>
      </pc:sldChg>
      <pc:sldChg chg="del">
        <pc:chgData name="Scott Zeng" userId="d688f085-b0db-429b-9faf-6fed01574f59" providerId="ADAL" clId="{094418A9-901C-4CB4-A6E2-976789C38F5C}" dt="2024-03-09T03:09:05.831" v="244" actId="47"/>
        <pc:sldMkLst>
          <pc:docMk/>
          <pc:sldMk cId="4255480813" sldId="377"/>
        </pc:sldMkLst>
      </pc:sldChg>
      <pc:sldChg chg="del">
        <pc:chgData name="Scott Zeng" userId="d688f085-b0db-429b-9faf-6fed01574f59" providerId="ADAL" clId="{094418A9-901C-4CB4-A6E2-976789C38F5C}" dt="2024-03-09T03:09:11.365" v="255" actId="47"/>
        <pc:sldMkLst>
          <pc:docMk/>
          <pc:sldMk cId="186488285" sldId="378"/>
        </pc:sldMkLst>
      </pc:sldChg>
      <pc:sldChg chg="modSp mod modClrScheme chgLayout">
        <pc:chgData name="Scott Zeng" userId="d688f085-b0db-429b-9faf-6fed01574f59" providerId="ADAL" clId="{094418A9-901C-4CB4-A6E2-976789C38F5C}" dt="2024-03-09T02:08:25.137" v="121" actId="1076"/>
        <pc:sldMkLst>
          <pc:docMk/>
          <pc:sldMk cId="3285297959" sldId="379"/>
        </pc:sldMkLst>
        <pc:spChg chg="mod">
          <ac:chgData name="Scott Zeng" userId="d688f085-b0db-429b-9faf-6fed01574f59" providerId="ADAL" clId="{094418A9-901C-4CB4-A6E2-976789C38F5C}" dt="2024-03-09T02:08:18.824" v="119" actId="1076"/>
          <ac:spMkLst>
            <pc:docMk/>
            <pc:sldMk cId="3285297959" sldId="379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8:22.801" v="120" actId="1076"/>
          <ac:spMkLst>
            <pc:docMk/>
            <pc:sldMk cId="3285297959" sldId="379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8:25.137" v="121" actId="1076"/>
          <ac:spMkLst>
            <pc:docMk/>
            <pc:sldMk cId="3285297959" sldId="379"/>
            <ac:spMk id="9" creationId="{00000000-0000-0000-0000-000000000000}"/>
          </ac:spMkLst>
        </pc:spChg>
      </pc:sldChg>
      <pc:sldChg chg="del">
        <pc:chgData name="Scott Zeng" userId="d688f085-b0db-429b-9faf-6fed01574f59" providerId="ADAL" clId="{094418A9-901C-4CB4-A6E2-976789C38F5C}" dt="2024-03-09T03:08:54.787" v="223" actId="47"/>
        <pc:sldMkLst>
          <pc:docMk/>
          <pc:sldMk cId="3739952795" sldId="380"/>
        </pc:sldMkLst>
      </pc:sldChg>
      <pc:sldChg chg="del">
        <pc:chgData name="Scott Zeng" userId="d688f085-b0db-429b-9faf-6fed01574f59" providerId="ADAL" clId="{094418A9-901C-4CB4-A6E2-976789C38F5C}" dt="2024-03-09T03:08:55.257" v="224" actId="47"/>
        <pc:sldMkLst>
          <pc:docMk/>
          <pc:sldMk cId="1023583381" sldId="381"/>
        </pc:sldMkLst>
      </pc:sldChg>
      <pc:sldChg chg="del">
        <pc:chgData name="Scott Zeng" userId="d688f085-b0db-429b-9faf-6fed01574f59" providerId="ADAL" clId="{094418A9-901C-4CB4-A6E2-976789C38F5C}" dt="2024-03-09T03:08:56.134" v="226" actId="47"/>
        <pc:sldMkLst>
          <pc:docMk/>
          <pc:sldMk cId="2588639477" sldId="382"/>
        </pc:sldMkLst>
      </pc:sldChg>
      <pc:sldChg chg="del">
        <pc:chgData name="Scott Zeng" userId="d688f085-b0db-429b-9faf-6fed01574f59" providerId="ADAL" clId="{094418A9-901C-4CB4-A6E2-976789C38F5C}" dt="2024-03-09T03:08:57.118" v="228" actId="47"/>
        <pc:sldMkLst>
          <pc:docMk/>
          <pc:sldMk cId="2488143684" sldId="383"/>
        </pc:sldMkLst>
      </pc:sldChg>
      <pc:sldChg chg="del">
        <pc:chgData name="Scott Zeng" userId="d688f085-b0db-429b-9faf-6fed01574f59" providerId="ADAL" clId="{094418A9-901C-4CB4-A6E2-976789C38F5C}" dt="2024-03-09T03:08:56.722" v="227" actId="47"/>
        <pc:sldMkLst>
          <pc:docMk/>
          <pc:sldMk cId="1206547989" sldId="384"/>
        </pc:sldMkLst>
      </pc:sldChg>
      <pc:sldChg chg="del">
        <pc:chgData name="Scott Zeng" userId="d688f085-b0db-429b-9faf-6fed01574f59" providerId="ADAL" clId="{094418A9-901C-4CB4-A6E2-976789C38F5C}" dt="2024-03-09T03:09:00.359" v="233" actId="47"/>
        <pc:sldMkLst>
          <pc:docMk/>
          <pc:sldMk cId="1462162128" sldId="385"/>
        </pc:sldMkLst>
      </pc:sldChg>
      <pc:sldChg chg="del">
        <pc:chgData name="Scott Zeng" userId="d688f085-b0db-429b-9faf-6fed01574f59" providerId="ADAL" clId="{094418A9-901C-4CB4-A6E2-976789C38F5C}" dt="2024-03-09T03:09:06.675" v="246" actId="47"/>
        <pc:sldMkLst>
          <pc:docMk/>
          <pc:sldMk cId="3904260021" sldId="386"/>
        </pc:sldMkLst>
      </pc:sldChg>
      <pc:sldChg chg="del">
        <pc:chgData name="Scott Zeng" userId="d688f085-b0db-429b-9faf-6fed01574f59" providerId="ADAL" clId="{094418A9-901C-4CB4-A6E2-976789C38F5C}" dt="2024-03-09T03:09:14.806" v="262" actId="47"/>
        <pc:sldMkLst>
          <pc:docMk/>
          <pc:sldMk cId="3716252578" sldId="387"/>
        </pc:sldMkLst>
      </pc:sldChg>
      <pc:sldChg chg="modSp mod modClrScheme chgLayout">
        <pc:chgData name="Scott Zeng" userId="d688f085-b0db-429b-9faf-6fed01574f59" providerId="ADAL" clId="{094418A9-901C-4CB4-A6E2-976789C38F5C}" dt="2024-03-09T03:06:21.336" v="194" actId="1076"/>
        <pc:sldMkLst>
          <pc:docMk/>
          <pc:sldMk cId="2297795284" sldId="389"/>
        </pc:sldMkLst>
        <pc:spChg chg="mod">
          <ac:chgData name="Scott Zeng" userId="d688f085-b0db-429b-9faf-6fed01574f59" providerId="ADAL" clId="{094418A9-901C-4CB4-A6E2-976789C38F5C}" dt="2024-03-09T03:06:04.743" v="189" actId="1076"/>
          <ac:spMkLst>
            <pc:docMk/>
            <pc:sldMk cId="2297795284" sldId="389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6:12.098" v="192" actId="1076"/>
          <ac:spMkLst>
            <pc:docMk/>
            <pc:sldMk cId="2297795284" sldId="389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6:18.528" v="193" actId="1076"/>
          <ac:spMkLst>
            <pc:docMk/>
            <pc:sldMk cId="2297795284" sldId="389"/>
            <ac:spMk id="8" creationId="{3EA818CD-8936-49B6-B3BC-D5B1799E31E5}"/>
          </ac:spMkLst>
        </pc:spChg>
        <pc:spChg chg="mod">
          <ac:chgData name="Scott Zeng" userId="d688f085-b0db-429b-9faf-6fed01574f59" providerId="ADAL" clId="{094418A9-901C-4CB4-A6E2-976789C38F5C}" dt="2024-03-09T03:06:09.710" v="191" actId="1076"/>
          <ac:spMkLst>
            <pc:docMk/>
            <pc:sldMk cId="2297795284" sldId="389"/>
            <ac:spMk id="9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3:06:21.336" v="194" actId="1076"/>
          <ac:picMkLst>
            <pc:docMk/>
            <pc:sldMk cId="2297795284" sldId="389"/>
            <ac:picMk id="3" creationId="{19FB2959-15CF-477B-A023-86C5B04F5A05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3:07:25.738" v="205" actId="1076"/>
        <pc:sldMkLst>
          <pc:docMk/>
          <pc:sldMk cId="3464222757" sldId="390"/>
        </pc:sldMkLst>
        <pc:spChg chg="mod">
          <ac:chgData name="Scott Zeng" userId="d688f085-b0db-429b-9faf-6fed01574f59" providerId="ADAL" clId="{094418A9-901C-4CB4-A6E2-976789C38F5C}" dt="2024-03-09T03:07:12.050" v="201" actId="1076"/>
          <ac:spMkLst>
            <pc:docMk/>
            <pc:sldMk cId="3464222757" sldId="390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7:14.559" v="202" actId="1076"/>
          <ac:spMkLst>
            <pc:docMk/>
            <pc:sldMk cId="3464222757" sldId="390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7:19.368" v="203" actId="1076"/>
          <ac:spMkLst>
            <pc:docMk/>
            <pc:sldMk cId="3464222757" sldId="390"/>
            <ac:spMk id="9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3:07:25.738" v="205" actId="1076"/>
          <ac:picMkLst>
            <pc:docMk/>
            <pc:sldMk cId="3464222757" sldId="390"/>
            <ac:picMk id="4" creationId="{D889451F-9D4A-45C1-9645-2EA20470967E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3:07:44.726" v="210" actId="1076"/>
        <pc:sldMkLst>
          <pc:docMk/>
          <pc:sldMk cId="2536128382" sldId="391"/>
        </pc:sldMkLst>
        <pc:spChg chg="mod">
          <ac:chgData name="Scott Zeng" userId="d688f085-b0db-429b-9faf-6fed01574f59" providerId="ADAL" clId="{094418A9-901C-4CB4-A6E2-976789C38F5C}" dt="2024-03-09T03:07:36.888" v="207" actId="1076"/>
          <ac:spMkLst>
            <pc:docMk/>
            <pc:sldMk cId="2536128382" sldId="391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7:39.447" v="208" actId="1076"/>
          <ac:spMkLst>
            <pc:docMk/>
            <pc:sldMk cId="2536128382" sldId="391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7:44.726" v="210" actId="1076"/>
          <ac:spMkLst>
            <pc:docMk/>
            <pc:sldMk cId="2536128382" sldId="391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3:08:10.512" v="215" actId="14100"/>
        <pc:sldMkLst>
          <pc:docMk/>
          <pc:sldMk cId="2604428735" sldId="392"/>
        </pc:sldMkLst>
        <pc:spChg chg="mod">
          <ac:chgData name="Scott Zeng" userId="d688f085-b0db-429b-9faf-6fed01574f59" providerId="ADAL" clId="{094418A9-901C-4CB4-A6E2-976789C38F5C}" dt="2024-03-09T03:07:53.528" v="212" actId="1076"/>
          <ac:spMkLst>
            <pc:docMk/>
            <pc:sldMk cId="2604428735" sldId="392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7:57.049" v="213" actId="1076"/>
          <ac:spMkLst>
            <pc:docMk/>
            <pc:sldMk cId="2604428735" sldId="392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7:59.791" v="214" actId="1076"/>
          <ac:spMkLst>
            <pc:docMk/>
            <pc:sldMk cId="2604428735" sldId="392"/>
            <ac:spMk id="9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3:08:10.512" v="215" actId="14100"/>
          <ac:picMkLst>
            <pc:docMk/>
            <pc:sldMk cId="2604428735" sldId="392"/>
            <ac:picMk id="3" creationId="{8B23F863-E343-10D9-812D-99EDC4760213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3:08:32.559" v="220" actId="1076"/>
        <pc:sldMkLst>
          <pc:docMk/>
          <pc:sldMk cId="3581686682" sldId="394"/>
        </pc:sldMkLst>
        <pc:spChg chg="mod">
          <ac:chgData name="Scott Zeng" userId="d688f085-b0db-429b-9faf-6fed01574f59" providerId="ADAL" clId="{094418A9-901C-4CB4-A6E2-976789C38F5C}" dt="2024-03-09T03:08:19.825" v="217" actId="1076"/>
          <ac:spMkLst>
            <pc:docMk/>
            <pc:sldMk cId="3581686682" sldId="394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8:22.006" v="218" actId="1076"/>
          <ac:spMkLst>
            <pc:docMk/>
            <pc:sldMk cId="3581686682" sldId="394"/>
            <ac:spMk id="7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3:08:32.559" v="220" actId="1076"/>
          <ac:picMkLst>
            <pc:docMk/>
            <pc:sldMk cId="3581686682" sldId="394"/>
            <ac:picMk id="5" creationId="{12E30CB9-BC56-4AE0-B001-3074C059D23E}"/>
          </ac:picMkLst>
        </pc:picChg>
        <pc:picChg chg="mod">
          <ac:chgData name="Scott Zeng" userId="d688f085-b0db-429b-9faf-6fed01574f59" providerId="ADAL" clId="{094418A9-901C-4CB4-A6E2-976789C38F5C}" dt="2024-03-09T03:08:29.752" v="219" actId="1076"/>
          <ac:picMkLst>
            <pc:docMk/>
            <pc:sldMk cId="3581686682" sldId="394"/>
            <ac:picMk id="9" creationId="{AEA8395F-0032-4730-AB26-AC1A40B1FFAC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3:03:08.866" v="179" actId="1076"/>
        <pc:sldMkLst>
          <pc:docMk/>
          <pc:sldMk cId="3497113701" sldId="395"/>
        </pc:sldMkLst>
        <pc:spChg chg="mod">
          <ac:chgData name="Scott Zeng" userId="d688f085-b0db-429b-9faf-6fed01574f59" providerId="ADAL" clId="{094418A9-901C-4CB4-A6E2-976789C38F5C}" dt="2024-03-09T03:02:51.551" v="176" actId="1076"/>
          <ac:spMkLst>
            <pc:docMk/>
            <pc:sldMk cId="3497113701" sldId="395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3:06.256" v="178" actId="1076"/>
          <ac:spMkLst>
            <pc:docMk/>
            <pc:sldMk cId="3497113701" sldId="395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3:08.866" v="179" actId="1076"/>
          <ac:spMkLst>
            <pc:docMk/>
            <pc:sldMk cId="3497113701" sldId="395"/>
            <ac:spMk id="9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3:02:58.866" v="177" actId="14100"/>
          <ac:picMkLst>
            <pc:docMk/>
            <pc:sldMk cId="3497113701" sldId="395"/>
            <ac:picMk id="8" creationId="{D0349CAC-CB62-4014-BEAD-03896DC2A57A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3:06:56.473" v="199" actId="1076"/>
        <pc:sldMkLst>
          <pc:docMk/>
          <pc:sldMk cId="2748561891" sldId="396"/>
        </pc:sldMkLst>
        <pc:spChg chg="mod">
          <ac:chgData name="Scott Zeng" userId="d688f085-b0db-429b-9faf-6fed01574f59" providerId="ADAL" clId="{094418A9-901C-4CB4-A6E2-976789C38F5C}" dt="2024-03-09T03:06:43.458" v="196" actId="1076"/>
          <ac:spMkLst>
            <pc:docMk/>
            <pc:sldMk cId="2748561891" sldId="396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6:49.846" v="197" actId="1076"/>
          <ac:spMkLst>
            <pc:docMk/>
            <pc:sldMk cId="2748561891" sldId="396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6:56.473" v="199" actId="1076"/>
          <ac:spMkLst>
            <pc:docMk/>
            <pc:sldMk cId="2748561891" sldId="396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03:28.617" v="68" actId="14100"/>
        <pc:sldMkLst>
          <pc:docMk/>
          <pc:sldMk cId="192530782" sldId="397"/>
        </pc:sldMkLst>
        <pc:spChg chg="mod">
          <ac:chgData name="Scott Zeng" userId="d688f085-b0db-429b-9faf-6fed01574f59" providerId="ADAL" clId="{094418A9-901C-4CB4-A6E2-976789C38F5C}" dt="2024-03-09T02:02:55.674" v="62" actId="1076"/>
          <ac:spMkLst>
            <pc:docMk/>
            <pc:sldMk cId="192530782" sldId="397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2:59.195" v="63" actId="1076"/>
          <ac:spMkLst>
            <pc:docMk/>
            <pc:sldMk cId="192530782" sldId="397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3:02.961" v="64" actId="1076"/>
          <ac:spMkLst>
            <pc:docMk/>
            <pc:sldMk cId="192530782" sldId="397"/>
            <ac:spMk id="9" creationId="{58316FA2-50B0-4FA8-870A-2688BAF1B888}"/>
          </ac:spMkLst>
        </pc:spChg>
        <pc:picChg chg="mod">
          <ac:chgData name="Scott Zeng" userId="d688f085-b0db-429b-9faf-6fed01574f59" providerId="ADAL" clId="{094418A9-901C-4CB4-A6E2-976789C38F5C}" dt="2024-03-09T02:03:28.617" v="68" actId="14100"/>
          <ac:picMkLst>
            <pc:docMk/>
            <pc:sldMk cId="192530782" sldId="397"/>
            <ac:picMk id="3" creationId="{04D2059C-E417-688B-1D1B-DBA86616F073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2:04:25.856" v="79" actId="14100"/>
        <pc:sldMkLst>
          <pc:docMk/>
          <pc:sldMk cId="966589657" sldId="398"/>
        </pc:sldMkLst>
        <pc:spChg chg="mod">
          <ac:chgData name="Scott Zeng" userId="d688f085-b0db-429b-9faf-6fed01574f59" providerId="ADAL" clId="{094418A9-901C-4CB4-A6E2-976789C38F5C}" dt="2024-03-09T02:04:09.071" v="74" actId="1076"/>
          <ac:spMkLst>
            <pc:docMk/>
            <pc:sldMk cId="966589657" sldId="398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4:15.530" v="75" actId="1076"/>
          <ac:spMkLst>
            <pc:docMk/>
            <pc:sldMk cId="966589657" sldId="398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4:17.952" v="76" actId="1076"/>
          <ac:spMkLst>
            <pc:docMk/>
            <pc:sldMk cId="966589657" sldId="398"/>
            <ac:spMk id="9" creationId="{58316FA2-50B0-4FA8-870A-2688BAF1B888}"/>
          </ac:spMkLst>
        </pc:spChg>
        <pc:picChg chg="mod">
          <ac:chgData name="Scott Zeng" userId="d688f085-b0db-429b-9faf-6fed01574f59" providerId="ADAL" clId="{094418A9-901C-4CB4-A6E2-976789C38F5C}" dt="2024-03-09T02:04:25.856" v="79" actId="14100"/>
          <ac:picMkLst>
            <pc:docMk/>
            <pc:sldMk cId="966589657" sldId="398"/>
            <ac:picMk id="4" creationId="{3BF6C186-D00D-096C-E9F4-E7C455B15C2D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3:05:56.745" v="187" actId="1076"/>
        <pc:sldMkLst>
          <pc:docMk/>
          <pc:sldMk cId="3086036080" sldId="399"/>
        </pc:sldMkLst>
        <pc:spChg chg="mod">
          <ac:chgData name="Scott Zeng" userId="d688f085-b0db-429b-9faf-6fed01574f59" providerId="ADAL" clId="{094418A9-901C-4CB4-A6E2-976789C38F5C}" dt="2024-03-09T03:05:56.745" v="187" actId="1076"/>
          <ac:spMkLst>
            <pc:docMk/>
            <pc:sldMk cId="3086036080" sldId="399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5:44.807" v="185" actId="1076"/>
          <ac:spMkLst>
            <pc:docMk/>
            <pc:sldMk cId="3086036080" sldId="399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3:05:46.943" v="186" actId="1076"/>
          <ac:spMkLst>
            <pc:docMk/>
            <pc:sldMk cId="3086036080" sldId="399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05:04.714" v="88" actId="1076"/>
        <pc:sldMkLst>
          <pc:docMk/>
          <pc:sldMk cId="3297314895" sldId="400"/>
        </pc:sldMkLst>
        <pc:spChg chg="mod">
          <ac:chgData name="Scott Zeng" userId="d688f085-b0db-429b-9faf-6fed01574f59" providerId="ADAL" clId="{094418A9-901C-4CB4-A6E2-976789C38F5C}" dt="2024-03-09T02:04:54.674" v="85" actId="1076"/>
          <ac:spMkLst>
            <pc:docMk/>
            <pc:sldMk cId="3297314895" sldId="400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4:58.146" v="86" actId="1076"/>
          <ac:spMkLst>
            <pc:docMk/>
            <pc:sldMk cId="3297314895" sldId="400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5:04.714" v="88" actId="1076"/>
          <ac:spMkLst>
            <pc:docMk/>
            <pc:sldMk cId="3297314895" sldId="400"/>
            <ac:spMk id="10" creationId="{6167CDCB-C050-4596-9CE8-8A74D3707F5F}"/>
          </ac:spMkLst>
        </pc:spChg>
      </pc:sldChg>
      <pc:sldChg chg="del">
        <pc:chgData name="Scott Zeng" userId="d688f085-b0db-429b-9faf-6fed01574f59" providerId="ADAL" clId="{094418A9-901C-4CB4-A6E2-976789C38F5C}" dt="2024-03-09T03:08:53.593" v="221" actId="47"/>
        <pc:sldMkLst>
          <pc:docMk/>
          <pc:sldMk cId="1369760713" sldId="401"/>
        </pc:sldMkLst>
      </pc:sldChg>
      <pc:sldChg chg="modSp del mod">
        <pc:chgData name="Scott Zeng" userId="d688f085-b0db-429b-9faf-6fed01574f59" providerId="ADAL" clId="{094418A9-901C-4CB4-A6E2-976789C38F5C}" dt="2024-03-09T03:08:55.678" v="225" actId="47"/>
        <pc:sldMkLst>
          <pc:docMk/>
          <pc:sldMk cId="2644460920" sldId="402"/>
        </pc:sldMkLst>
        <pc:spChg chg="mod">
          <ac:chgData name="Scott Zeng" userId="d688f085-b0db-429b-9faf-6fed01574f59" providerId="ADAL" clId="{094418A9-901C-4CB4-A6E2-976789C38F5C}" dt="2024-03-09T02:29:38.350" v="149" actId="255"/>
          <ac:spMkLst>
            <pc:docMk/>
            <pc:sldMk cId="2644460920" sldId="402"/>
            <ac:spMk id="6" creationId="{5275EE61-D4A7-2766-A0C9-042CF163414E}"/>
          </ac:spMkLst>
        </pc:spChg>
      </pc:sldChg>
      <pc:sldChg chg="del">
        <pc:chgData name="Scott Zeng" userId="d688f085-b0db-429b-9faf-6fed01574f59" providerId="ADAL" clId="{094418A9-901C-4CB4-A6E2-976789C38F5C}" dt="2024-03-09T03:08:58.241" v="230" actId="47"/>
        <pc:sldMkLst>
          <pc:docMk/>
          <pc:sldMk cId="334646423" sldId="403"/>
        </pc:sldMkLst>
      </pc:sldChg>
      <pc:sldChg chg="del">
        <pc:chgData name="Scott Zeng" userId="d688f085-b0db-429b-9faf-6fed01574f59" providerId="ADAL" clId="{094418A9-901C-4CB4-A6E2-976789C38F5C}" dt="2024-03-09T03:08:58.978" v="231" actId="47"/>
        <pc:sldMkLst>
          <pc:docMk/>
          <pc:sldMk cId="2736642092" sldId="404"/>
        </pc:sldMkLst>
      </pc:sldChg>
      <pc:sldChg chg="del">
        <pc:chgData name="Scott Zeng" userId="d688f085-b0db-429b-9faf-6fed01574f59" providerId="ADAL" clId="{094418A9-901C-4CB4-A6E2-976789C38F5C}" dt="2024-03-09T03:09:07.674" v="248" actId="47"/>
        <pc:sldMkLst>
          <pc:docMk/>
          <pc:sldMk cId="1133672775" sldId="405"/>
        </pc:sldMkLst>
      </pc:sldChg>
      <pc:sldChg chg="del">
        <pc:chgData name="Scott Zeng" userId="d688f085-b0db-429b-9faf-6fed01574f59" providerId="ADAL" clId="{094418A9-901C-4CB4-A6E2-976789C38F5C}" dt="2024-03-09T03:09:08.066" v="249" actId="47"/>
        <pc:sldMkLst>
          <pc:docMk/>
          <pc:sldMk cId="246477051" sldId="406"/>
        </pc:sldMkLst>
      </pc:sldChg>
      <pc:sldChg chg="del">
        <pc:chgData name="Scott Zeng" userId="d688f085-b0db-429b-9faf-6fed01574f59" providerId="ADAL" clId="{094418A9-901C-4CB4-A6E2-976789C38F5C}" dt="2024-03-09T03:09:08.664" v="250" actId="47"/>
        <pc:sldMkLst>
          <pc:docMk/>
          <pc:sldMk cId="1200385349" sldId="407"/>
        </pc:sldMkLst>
      </pc:sldChg>
      <pc:sldChg chg="del">
        <pc:chgData name="Scott Zeng" userId="d688f085-b0db-429b-9faf-6fed01574f59" providerId="ADAL" clId="{094418A9-901C-4CB4-A6E2-976789C38F5C}" dt="2024-03-09T03:09:09.118" v="251" actId="47"/>
        <pc:sldMkLst>
          <pc:docMk/>
          <pc:sldMk cId="3665756143" sldId="408"/>
        </pc:sldMkLst>
      </pc:sldChg>
      <pc:sldChg chg="del">
        <pc:chgData name="Scott Zeng" userId="d688f085-b0db-429b-9faf-6fed01574f59" providerId="ADAL" clId="{094418A9-901C-4CB4-A6E2-976789C38F5C}" dt="2024-03-09T03:09:09.597" v="252" actId="47"/>
        <pc:sldMkLst>
          <pc:docMk/>
          <pc:sldMk cId="2362018516" sldId="409"/>
        </pc:sldMkLst>
      </pc:sldChg>
      <pc:sldChg chg="del">
        <pc:chgData name="Scott Zeng" userId="d688f085-b0db-429b-9faf-6fed01574f59" providerId="ADAL" clId="{094418A9-901C-4CB4-A6E2-976789C38F5C}" dt="2024-03-09T03:09:10.179" v="253" actId="47"/>
        <pc:sldMkLst>
          <pc:docMk/>
          <pc:sldMk cId="2994146818" sldId="410"/>
        </pc:sldMkLst>
      </pc:sldChg>
      <pc:sldChg chg="del">
        <pc:chgData name="Scott Zeng" userId="d688f085-b0db-429b-9faf-6fed01574f59" providerId="ADAL" clId="{094418A9-901C-4CB4-A6E2-976789C38F5C}" dt="2024-03-09T03:09:10.638" v="254" actId="47"/>
        <pc:sldMkLst>
          <pc:docMk/>
          <pc:sldMk cId="2055256145" sldId="411"/>
        </pc:sldMkLst>
      </pc:sldChg>
      <pc:sldChg chg="del">
        <pc:chgData name="Scott Zeng" userId="d688f085-b0db-429b-9faf-6fed01574f59" providerId="ADAL" clId="{094418A9-901C-4CB4-A6E2-976789C38F5C}" dt="2024-03-09T03:09:12.376" v="257" actId="47"/>
        <pc:sldMkLst>
          <pc:docMk/>
          <pc:sldMk cId="2936329310" sldId="412"/>
        </pc:sldMkLst>
      </pc:sldChg>
      <pc:sldChg chg="del">
        <pc:chgData name="Scott Zeng" userId="d688f085-b0db-429b-9faf-6fed01574f59" providerId="ADAL" clId="{094418A9-901C-4CB4-A6E2-976789C38F5C}" dt="2024-03-09T03:09:12.890" v="258" actId="47"/>
        <pc:sldMkLst>
          <pc:docMk/>
          <pc:sldMk cId="1607854040" sldId="413"/>
        </pc:sldMkLst>
      </pc:sldChg>
      <pc:sldChg chg="del">
        <pc:chgData name="Scott Zeng" userId="d688f085-b0db-429b-9faf-6fed01574f59" providerId="ADAL" clId="{094418A9-901C-4CB4-A6E2-976789C38F5C}" dt="2024-03-09T03:09:15.311" v="263" actId="47"/>
        <pc:sldMkLst>
          <pc:docMk/>
          <pc:sldMk cId="306639311" sldId="415"/>
        </pc:sldMkLst>
      </pc:sldChg>
      <pc:sldChg chg="del">
        <pc:chgData name="Scott Zeng" userId="d688f085-b0db-429b-9faf-6fed01574f59" providerId="ADAL" clId="{094418A9-901C-4CB4-A6E2-976789C38F5C}" dt="2024-03-09T03:09:15.773" v="264" actId="47"/>
        <pc:sldMkLst>
          <pc:docMk/>
          <pc:sldMk cId="1968285540" sldId="416"/>
        </pc:sldMkLst>
      </pc:sldChg>
      <pc:sldChg chg="del">
        <pc:chgData name="Scott Zeng" userId="d688f085-b0db-429b-9faf-6fed01574f59" providerId="ADAL" clId="{094418A9-901C-4CB4-A6E2-976789C38F5C}" dt="2024-03-09T03:09:16.347" v="265" actId="47"/>
        <pc:sldMkLst>
          <pc:docMk/>
          <pc:sldMk cId="3509780877" sldId="417"/>
        </pc:sldMkLst>
      </pc:sldChg>
      <pc:sldChg chg="del">
        <pc:chgData name="Scott Zeng" userId="d688f085-b0db-429b-9faf-6fed01574f59" providerId="ADAL" clId="{094418A9-901C-4CB4-A6E2-976789C38F5C}" dt="2024-03-09T03:09:16.663" v="266" actId="47"/>
        <pc:sldMkLst>
          <pc:docMk/>
          <pc:sldMk cId="3930361406" sldId="418"/>
        </pc:sldMkLst>
      </pc:sldChg>
      <pc:sldChg chg="del">
        <pc:chgData name="Scott Zeng" userId="d688f085-b0db-429b-9faf-6fed01574f59" providerId="ADAL" clId="{094418A9-901C-4CB4-A6E2-976789C38F5C}" dt="2024-03-09T03:09:17.032" v="267" actId="47"/>
        <pc:sldMkLst>
          <pc:docMk/>
          <pc:sldMk cId="1755658829" sldId="419"/>
        </pc:sldMkLst>
      </pc:sldChg>
      <pc:sldChg chg="mod modClrScheme chgLayout">
        <pc:chgData name="Scott Zeng" userId="d688f085-b0db-429b-9faf-6fed01574f59" providerId="ADAL" clId="{094418A9-901C-4CB4-A6E2-976789C38F5C}" dt="2024-03-09T01:46:38.635" v="0" actId="700"/>
        <pc:sldMkLst>
          <pc:docMk/>
          <pc:sldMk cId="1733290708" sldId="420"/>
        </pc:sldMkLst>
      </pc:sldChg>
      <pc:sldChg chg="mod modClrScheme chgLayout">
        <pc:chgData name="Scott Zeng" userId="d688f085-b0db-429b-9faf-6fed01574f59" providerId="ADAL" clId="{094418A9-901C-4CB4-A6E2-976789C38F5C}" dt="2024-03-09T01:46:38.635" v="0" actId="700"/>
        <pc:sldMkLst>
          <pc:docMk/>
          <pc:sldMk cId="38871356" sldId="421"/>
        </pc:sldMkLst>
      </pc:sldChg>
      <pc:sldChg chg="modSp mod modClrScheme chgLayout">
        <pc:chgData name="Scott Zeng" userId="d688f085-b0db-429b-9faf-6fed01574f59" providerId="ADAL" clId="{094418A9-901C-4CB4-A6E2-976789C38F5C}" dt="2024-03-09T02:33:54.786" v="153" actId="1076"/>
        <pc:sldMkLst>
          <pc:docMk/>
          <pc:sldMk cId="2502962165" sldId="422"/>
        </pc:sldMkLst>
        <pc:spChg chg="mod">
          <ac:chgData name="Scott Zeng" userId="d688f085-b0db-429b-9faf-6fed01574f59" providerId="ADAL" clId="{094418A9-901C-4CB4-A6E2-976789C38F5C}" dt="2024-03-09T01:54:37.788" v="22" actId="1076"/>
          <ac:spMkLst>
            <pc:docMk/>
            <pc:sldMk cId="2502962165" sldId="422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33:54.786" v="153" actId="1076"/>
          <ac:spMkLst>
            <pc:docMk/>
            <pc:sldMk cId="2502962165" sldId="422"/>
            <ac:spMk id="7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1:55:10.969" v="26" actId="1076"/>
        <pc:sldMkLst>
          <pc:docMk/>
          <pc:sldMk cId="3722379734" sldId="423"/>
        </pc:sldMkLst>
        <pc:spChg chg="mod">
          <ac:chgData name="Scott Zeng" userId="d688f085-b0db-429b-9faf-6fed01574f59" providerId="ADAL" clId="{094418A9-901C-4CB4-A6E2-976789C38F5C}" dt="2024-03-09T01:55:03.195" v="24" actId="1076"/>
          <ac:spMkLst>
            <pc:docMk/>
            <pc:sldMk cId="3722379734" sldId="423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5:08.401" v="25" actId="1076"/>
          <ac:spMkLst>
            <pc:docMk/>
            <pc:sldMk cId="3722379734" sldId="423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5:10.969" v="26" actId="1076"/>
          <ac:spMkLst>
            <pc:docMk/>
            <pc:sldMk cId="3722379734" sldId="423"/>
            <ac:spMk id="9" creationId="{00000000-0000-0000-0000-000000000000}"/>
          </ac:spMkLst>
        </pc:spChg>
      </pc:sldChg>
      <pc:sldChg chg="mod modClrScheme chgLayout">
        <pc:chgData name="Scott Zeng" userId="d688f085-b0db-429b-9faf-6fed01574f59" providerId="ADAL" clId="{094418A9-901C-4CB4-A6E2-976789C38F5C}" dt="2024-03-09T01:46:38.635" v="0" actId="700"/>
        <pc:sldMkLst>
          <pc:docMk/>
          <pc:sldMk cId="3579768172" sldId="424"/>
        </pc:sldMkLst>
      </pc:sldChg>
      <pc:sldChg chg="modSp mod modClrScheme chgLayout">
        <pc:chgData name="Scott Zeng" userId="d688f085-b0db-429b-9faf-6fed01574f59" providerId="ADAL" clId="{094418A9-901C-4CB4-A6E2-976789C38F5C}" dt="2024-03-09T02:34:16.626" v="154" actId="1076"/>
        <pc:sldMkLst>
          <pc:docMk/>
          <pc:sldMk cId="3428178765" sldId="425"/>
        </pc:sldMkLst>
        <pc:spChg chg="mod">
          <ac:chgData name="Scott Zeng" userId="d688f085-b0db-429b-9faf-6fed01574f59" providerId="ADAL" clId="{094418A9-901C-4CB4-A6E2-976789C38F5C}" dt="2024-03-09T01:55:23.179" v="28" actId="1076"/>
          <ac:spMkLst>
            <pc:docMk/>
            <pc:sldMk cId="3428178765" sldId="425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34:16.626" v="154" actId="1076"/>
          <ac:spMkLst>
            <pc:docMk/>
            <pc:sldMk cId="3428178765" sldId="425"/>
            <ac:spMk id="28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34:41.552" v="159" actId="14100"/>
        <pc:sldMkLst>
          <pc:docMk/>
          <pc:sldMk cId="2683049658" sldId="426"/>
        </pc:sldMkLst>
        <pc:spChg chg="mod">
          <ac:chgData name="Scott Zeng" userId="d688f085-b0db-429b-9faf-6fed01574f59" providerId="ADAL" clId="{094418A9-901C-4CB4-A6E2-976789C38F5C}" dt="2024-03-09T02:34:25.824" v="155" actId="1076"/>
          <ac:spMkLst>
            <pc:docMk/>
            <pc:sldMk cId="2683049658" sldId="426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34:28.983" v="156" actId="1076"/>
          <ac:spMkLst>
            <pc:docMk/>
            <pc:sldMk cId="2683049658" sldId="426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34:34.673" v="157" actId="1076"/>
          <ac:spMkLst>
            <pc:docMk/>
            <pc:sldMk cId="2683049658" sldId="426"/>
            <ac:spMk id="9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2:34:41.552" v="159" actId="14100"/>
          <ac:picMkLst>
            <pc:docMk/>
            <pc:sldMk cId="2683049658" sldId="426"/>
            <ac:picMk id="4" creationId="{0DA41962-51A3-D643-2241-331BFB67FEA5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1:56:04.304" v="37" actId="1076"/>
        <pc:sldMkLst>
          <pc:docMk/>
          <pc:sldMk cId="3904903342" sldId="427"/>
        </pc:sldMkLst>
        <pc:spChg chg="mod">
          <ac:chgData name="Scott Zeng" userId="d688f085-b0db-429b-9faf-6fed01574f59" providerId="ADAL" clId="{094418A9-901C-4CB4-A6E2-976789C38F5C}" dt="2024-03-09T01:55:58.330" v="35" actId="1076"/>
          <ac:spMkLst>
            <pc:docMk/>
            <pc:sldMk cId="3904903342" sldId="427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6:01.793" v="36" actId="1076"/>
          <ac:spMkLst>
            <pc:docMk/>
            <pc:sldMk cId="3904903342" sldId="427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6:04.304" v="37" actId="1076"/>
          <ac:spMkLst>
            <pc:docMk/>
            <pc:sldMk cId="3904903342" sldId="427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1:57:07.314" v="41" actId="1076"/>
        <pc:sldMkLst>
          <pc:docMk/>
          <pc:sldMk cId="703789585" sldId="428"/>
        </pc:sldMkLst>
        <pc:spChg chg="mod">
          <ac:chgData name="Scott Zeng" userId="d688f085-b0db-429b-9faf-6fed01574f59" providerId="ADAL" clId="{094418A9-901C-4CB4-A6E2-976789C38F5C}" dt="2024-03-09T01:56:30.456" v="39" actId="1076"/>
          <ac:spMkLst>
            <pc:docMk/>
            <pc:sldMk cId="703789585" sldId="428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7:03.003" v="40" actId="1076"/>
          <ac:spMkLst>
            <pc:docMk/>
            <pc:sldMk cId="703789585" sldId="428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7:07.314" v="41" actId="1076"/>
          <ac:spMkLst>
            <pc:docMk/>
            <pc:sldMk cId="703789585" sldId="428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31:19.745" v="150" actId="1076"/>
        <pc:sldMkLst>
          <pc:docMk/>
          <pc:sldMk cId="548761054" sldId="429"/>
        </pc:sldMkLst>
        <pc:spChg chg="mod">
          <ac:chgData name="Scott Zeng" userId="d688f085-b0db-429b-9faf-6fed01574f59" providerId="ADAL" clId="{094418A9-901C-4CB4-A6E2-976789C38F5C}" dt="2024-03-09T02:31:19.745" v="150" actId="1076"/>
          <ac:spMkLst>
            <pc:docMk/>
            <pc:sldMk cId="548761054" sldId="429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8:04.153" v="44" actId="1076"/>
          <ac:spMkLst>
            <pc:docMk/>
            <pc:sldMk cId="548761054" sldId="429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8:06.649" v="45" actId="1076"/>
          <ac:spMkLst>
            <pc:docMk/>
            <pc:sldMk cId="548761054" sldId="429"/>
            <ac:spMk id="9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1:58:09.185" v="46" actId="1076"/>
          <ac:picMkLst>
            <pc:docMk/>
            <pc:sldMk cId="548761054" sldId="429"/>
            <ac:picMk id="3" creationId="{2C295199-B2CC-8429-76D6-67CE2BECA1DF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2:31:28.664" v="151" actId="1076"/>
        <pc:sldMkLst>
          <pc:docMk/>
          <pc:sldMk cId="111302876" sldId="430"/>
        </pc:sldMkLst>
        <pc:spChg chg="mod">
          <ac:chgData name="Scott Zeng" userId="d688f085-b0db-429b-9faf-6fed01574f59" providerId="ADAL" clId="{094418A9-901C-4CB4-A6E2-976789C38F5C}" dt="2024-03-09T02:31:28.664" v="151" actId="1076"/>
          <ac:spMkLst>
            <pc:docMk/>
            <pc:sldMk cId="111302876" sldId="430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8:33.817" v="50" actId="1076"/>
          <ac:spMkLst>
            <pc:docMk/>
            <pc:sldMk cId="111302876" sldId="430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8:37.200" v="51" actId="1076"/>
          <ac:spMkLst>
            <pc:docMk/>
            <pc:sldMk cId="111302876" sldId="430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55:51.743" v="162" actId="14100"/>
        <pc:sldMkLst>
          <pc:docMk/>
          <pc:sldMk cId="4262937589" sldId="431"/>
        </pc:sldMkLst>
        <pc:spChg chg="mod">
          <ac:chgData name="Scott Zeng" userId="d688f085-b0db-429b-9faf-6fed01574f59" providerId="ADAL" clId="{094418A9-901C-4CB4-A6E2-976789C38F5C}" dt="2024-03-09T02:33:00.337" v="152" actId="1076"/>
          <ac:spMkLst>
            <pc:docMk/>
            <pc:sldMk cId="4262937589" sldId="431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8:52.383" v="54" actId="1076"/>
          <ac:spMkLst>
            <pc:docMk/>
            <pc:sldMk cId="4262937589" sldId="431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1:58:56.183" v="55" actId="1076"/>
          <ac:spMkLst>
            <pc:docMk/>
            <pc:sldMk cId="4262937589" sldId="431"/>
            <ac:spMk id="9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2:55:51.743" v="162" actId="14100"/>
          <ac:picMkLst>
            <pc:docMk/>
            <pc:sldMk cId="4262937589" sldId="431"/>
            <ac:picMk id="4" creationId="{58A92DA6-D354-3076-29CB-510AC61707AD}"/>
          </ac:picMkLst>
        </pc:picChg>
        <pc:picChg chg="mod">
          <ac:chgData name="Scott Zeng" userId="d688f085-b0db-429b-9faf-6fed01574f59" providerId="ADAL" clId="{094418A9-901C-4CB4-A6E2-976789C38F5C}" dt="2024-03-09T02:55:47.959" v="161" actId="14100"/>
          <ac:picMkLst>
            <pc:docMk/>
            <pc:sldMk cId="4262937589" sldId="431"/>
            <ac:picMk id="10" creationId="{2603FF1D-9CD0-2340-9FD5-E99A966A5116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2:56:11.792" v="165" actId="1076"/>
        <pc:sldMkLst>
          <pc:docMk/>
          <pc:sldMk cId="4230995501" sldId="432"/>
        </pc:sldMkLst>
        <pc:spChg chg="mod">
          <ac:chgData name="Scott Zeng" userId="d688f085-b0db-429b-9faf-6fed01574f59" providerId="ADAL" clId="{094418A9-901C-4CB4-A6E2-976789C38F5C}" dt="2024-03-09T01:59:15.586" v="58" actId="1076"/>
          <ac:spMkLst>
            <pc:docMk/>
            <pc:sldMk cId="4230995501" sldId="432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56:08.343" v="164" actId="1076"/>
          <ac:spMkLst>
            <pc:docMk/>
            <pc:sldMk cId="4230995501" sldId="432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56:11.792" v="165" actId="1076"/>
          <ac:spMkLst>
            <pc:docMk/>
            <pc:sldMk cId="4230995501" sldId="432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56:46.673" v="167" actId="1076"/>
        <pc:sldMkLst>
          <pc:docMk/>
          <pc:sldMk cId="2656322754" sldId="433"/>
        </pc:sldMkLst>
        <pc:spChg chg="mod">
          <ac:chgData name="Scott Zeng" userId="d688f085-b0db-429b-9faf-6fed01574f59" providerId="ADAL" clId="{094418A9-901C-4CB4-A6E2-976789C38F5C}" dt="2024-03-09T02:04:38.185" v="81" actId="1076"/>
          <ac:spMkLst>
            <pc:docMk/>
            <pc:sldMk cId="2656322754" sldId="433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4:40.809" v="82" actId="1076"/>
          <ac:spMkLst>
            <pc:docMk/>
            <pc:sldMk cId="2656322754" sldId="433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56:46.673" v="167" actId="1076"/>
          <ac:spMkLst>
            <pc:docMk/>
            <pc:sldMk cId="2656322754" sldId="433"/>
            <ac:spMk id="10" creationId="{6167CDCB-C050-4596-9CE8-8A74D3707F5F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06:02.627" v="98" actId="1076"/>
        <pc:sldMkLst>
          <pc:docMk/>
          <pc:sldMk cId="800895449" sldId="434"/>
        </pc:sldMkLst>
        <pc:spChg chg="mod">
          <ac:chgData name="Scott Zeng" userId="d688f085-b0db-429b-9faf-6fed01574f59" providerId="ADAL" clId="{094418A9-901C-4CB4-A6E2-976789C38F5C}" dt="2024-03-09T02:05:44.320" v="94" actId="1076"/>
          <ac:spMkLst>
            <pc:docMk/>
            <pc:sldMk cId="800895449" sldId="434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5:52.039" v="95" actId="1076"/>
          <ac:spMkLst>
            <pc:docMk/>
            <pc:sldMk cId="800895449" sldId="434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5:54.849" v="96" actId="1076"/>
          <ac:spMkLst>
            <pc:docMk/>
            <pc:sldMk cId="800895449" sldId="434"/>
            <ac:spMk id="9" creationId="{58316FA2-50B0-4FA8-870A-2688BAF1B888}"/>
          </ac:spMkLst>
        </pc:spChg>
        <pc:picChg chg="mod">
          <ac:chgData name="Scott Zeng" userId="d688f085-b0db-429b-9faf-6fed01574f59" providerId="ADAL" clId="{094418A9-901C-4CB4-A6E2-976789C38F5C}" dt="2024-03-09T02:06:02.627" v="98" actId="1076"/>
          <ac:picMkLst>
            <pc:docMk/>
            <pc:sldMk cId="800895449" sldId="434"/>
            <ac:picMk id="8" creationId="{B6711D6D-BFCE-479D-6CE8-936099690521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2:57:06.920" v="168" actId="1076"/>
        <pc:sldMkLst>
          <pc:docMk/>
          <pc:sldMk cId="2965598873" sldId="435"/>
        </pc:sldMkLst>
        <pc:spChg chg="mod">
          <ac:chgData name="Scott Zeng" userId="d688f085-b0db-429b-9faf-6fed01574f59" providerId="ADAL" clId="{094418A9-901C-4CB4-A6E2-976789C38F5C}" dt="2024-03-09T02:06:13.728" v="100" actId="1076"/>
          <ac:spMkLst>
            <pc:docMk/>
            <pc:sldMk cId="2965598873" sldId="435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57:06.920" v="168" actId="1076"/>
          <ac:spMkLst>
            <pc:docMk/>
            <pc:sldMk cId="2965598873" sldId="435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6:21.632" v="102" actId="1076"/>
          <ac:spMkLst>
            <pc:docMk/>
            <pc:sldMk cId="2965598873" sldId="435"/>
            <ac:spMk id="9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2:06:43.786" v="105" actId="14100"/>
          <ac:picMkLst>
            <pc:docMk/>
            <pc:sldMk cId="2965598873" sldId="435"/>
            <ac:picMk id="4" creationId="{943ACE3F-7E53-464F-A9FB-133F2A707279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2:07:22.400" v="109" actId="1076"/>
        <pc:sldMkLst>
          <pc:docMk/>
          <pc:sldMk cId="121536081" sldId="436"/>
        </pc:sldMkLst>
        <pc:spChg chg="mod">
          <ac:chgData name="Scott Zeng" userId="d688f085-b0db-429b-9faf-6fed01574f59" providerId="ADAL" clId="{094418A9-901C-4CB4-A6E2-976789C38F5C}" dt="2024-03-09T02:07:15.081" v="107" actId="1076"/>
          <ac:spMkLst>
            <pc:docMk/>
            <pc:sldMk cId="121536081" sldId="436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7:18.162" v="108" actId="1076"/>
          <ac:spMkLst>
            <pc:docMk/>
            <pc:sldMk cId="121536081" sldId="436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7:22.400" v="109" actId="1076"/>
          <ac:spMkLst>
            <pc:docMk/>
            <pc:sldMk cId="121536081" sldId="436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07:49.346" v="113" actId="1076"/>
        <pc:sldMkLst>
          <pc:docMk/>
          <pc:sldMk cId="2165291017" sldId="437"/>
        </pc:sldMkLst>
        <pc:spChg chg="mod">
          <ac:chgData name="Scott Zeng" userId="d688f085-b0db-429b-9faf-6fed01574f59" providerId="ADAL" clId="{094418A9-901C-4CB4-A6E2-976789C38F5C}" dt="2024-03-09T02:07:41.187" v="111" actId="1076"/>
          <ac:spMkLst>
            <pc:docMk/>
            <pc:sldMk cId="2165291017" sldId="437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7:49.346" v="113" actId="1076"/>
          <ac:spMkLst>
            <pc:docMk/>
            <pc:sldMk cId="2165291017" sldId="437"/>
            <ac:spMk id="7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08:06.849" v="117" actId="1076"/>
        <pc:sldMkLst>
          <pc:docMk/>
          <pc:sldMk cId="772913731" sldId="438"/>
        </pc:sldMkLst>
        <pc:spChg chg="mod">
          <ac:chgData name="Scott Zeng" userId="d688f085-b0db-429b-9faf-6fed01574f59" providerId="ADAL" clId="{094418A9-901C-4CB4-A6E2-976789C38F5C}" dt="2024-03-09T02:08:01.240" v="115" actId="1076"/>
          <ac:spMkLst>
            <pc:docMk/>
            <pc:sldMk cId="772913731" sldId="438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8:03.529" v="116" actId="1076"/>
          <ac:spMkLst>
            <pc:docMk/>
            <pc:sldMk cId="772913731" sldId="438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8:06.849" v="117" actId="1076"/>
          <ac:spMkLst>
            <pc:docMk/>
            <pc:sldMk cId="772913731" sldId="438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09:03.721" v="125" actId="1076"/>
        <pc:sldMkLst>
          <pc:docMk/>
          <pc:sldMk cId="2175403939" sldId="439"/>
        </pc:sldMkLst>
        <pc:spChg chg="mod">
          <ac:chgData name="Scott Zeng" userId="d688f085-b0db-429b-9faf-6fed01574f59" providerId="ADAL" clId="{094418A9-901C-4CB4-A6E2-976789C38F5C}" dt="2024-03-09T02:08:36.857" v="123" actId="1076"/>
          <ac:spMkLst>
            <pc:docMk/>
            <pc:sldMk cId="2175403939" sldId="439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9:01.248" v="124" actId="1076"/>
          <ac:spMkLst>
            <pc:docMk/>
            <pc:sldMk cId="2175403939" sldId="439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9:03.721" v="125" actId="1076"/>
          <ac:spMkLst>
            <pc:docMk/>
            <pc:sldMk cId="2175403939" sldId="439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094418A9-901C-4CB4-A6E2-976789C38F5C}" dt="2024-03-09T02:09:53.970" v="128" actId="1076"/>
        <pc:sldMkLst>
          <pc:docMk/>
          <pc:sldMk cId="2620338210" sldId="440"/>
        </pc:sldMkLst>
        <pc:spChg chg="mod">
          <ac:chgData name="Scott Zeng" userId="d688f085-b0db-429b-9faf-6fed01574f59" providerId="ADAL" clId="{094418A9-901C-4CB4-A6E2-976789C38F5C}" dt="2024-03-09T02:09:47.600" v="127" actId="255"/>
          <ac:spMkLst>
            <pc:docMk/>
            <pc:sldMk cId="2620338210" sldId="440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09:53.970" v="128" actId="1076"/>
          <ac:spMkLst>
            <pc:docMk/>
            <pc:sldMk cId="2620338210" sldId="440"/>
            <ac:spMk id="7" creationId="{00000000-0000-0000-0000-000000000000}"/>
          </ac:spMkLst>
        </pc:spChg>
      </pc:sldChg>
      <pc:sldChg chg="mod modClrScheme chgLayout">
        <pc:chgData name="Scott Zeng" userId="d688f085-b0db-429b-9faf-6fed01574f59" providerId="ADAL" clId="{094418A9-901C-4CB4-A6E2-976789C38F5C}" dt="2024-03-09T01:46:38.635" v="0" actId="700"/>
        <pc:sldMkLst>
          <pc:docMk/>
          <pc:sldMk cId="2721900049" sldId="441"/>
        </pc:sldMkLst>
      </pc:sldChg>
      <pc:sldChg chg="modSp mod modClrScheme chgLayout">
        <pc:chgData name="Scott Zeng" userId="d688f085-b0db-429b-9faf-6fed01574f59" providerId="ADAL" clId="{094418A9-901C-4CB4-A6E2-976789C38F5C}" dt="2024-03-09T02:12:29.834" v="139" actId="1076"/>
        <pc:sldMkLst>
          <pc:docMk/>
          <pc:sldMk cId="1583063316" sldId="442"/>
        </pc:sldMkLst>
        <pc:spChg chg="mod">
          <ac:chgData name="Scott Zeng" userId="d688f085-b0db-429b-9faf-6fed01574f59" providerId="ADAL" clId="{094418A9-901C-4CB4-A6E2-976789C38F5C}" dt="2024-03-09T02:10:15.265" v="130" actId="1076"/>
          <ac:spMkLst>
            <pc:docMk/>
            <pc:sldMk cId="1583063316" sldId="442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10:42.466" v="131" actId="1076"/>
          <ac:spMkLst>
            <pc:docMk/>
            <pc:sldMk cId="1583063316" sldId="442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10:46.697" v="132" actId="1076"/>
          <ac:spMkLst>
            <pc:docMk/>
            <pc:sldMk cId="1583063316" sldId="442"/>
            <ac:spMk id="9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12:29.834" v="139" actId="1076"/>
          <ac:spMkLst>
            <pc:docMk/>
            <pc:sldMk cId="1583063316" sldId="442"/>
            <ac:spMk id="10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2:11:03.409" v="134" actId="1076"/>
          <ac:picMkLst>
            <pc:docMk/>
            <pc:sldMk cId="1583063316" sldId="442"/>
            <ac:picMk id="4" creationId="{A1C10E0C-57C8-0B6D-0634-9CCD2898245D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2:13:09.937" v="148" actId="14100"/>
        <pc:sldMkLst>
          <pc:docMk/>
          <pc:sldMk cId="550860248" sldId="443"/>
        </pc:sldMkLst>
        <pc:spChg chg="mod">
          <ac:chgData name="Scott Zeng" userId="d688f085-b0db-429b-9faf-6fed01574f59" providerId="ADAL" clId="{094418A9-901C-4CB4-A6E2-976789C38F5C}" dt="2024-03-09T02:12:41.305" v="141" actId="1076"/>
          <ac:spMkLst>
            <pc:docMk/>
            <pc:sldMk cId="550860248" sldId="443"/>
            <ac:spMk id="6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12:44.136" v="142" actId="1076"/>
          <ac:spMkLst>
            <pc:docMk/>
            <pc:sldMk cId="550860248" sldId="443"/>
            <ac:spMk id="7" creationId="{00000000-0000-0000-0000-000000000000}"/>
          </ac:spMkLst>
        </pc:spChg>
        <pc:spChg chg="mod">
          <ac:chgData name="Scott Zeng" userId="d688f085-b0db-429b-9faf-6fed01574f59" providerId="ADAL" clId="{094418A9-901C-4CB4-A6E2-976789C38F5C}" dt="2024-03-09T02:12:47.319" v="143" actId="1076"/>
          <ac:spMkLst>
            <pc:docMk/>
            <pc:sldMk cId="550860248" sldId="443"/>
            <ac:spMk id="9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2:13:02.529" v="147" actId="14100"/>
          <ac:picMkLst>
            <pc:docMk/>
            <pc:sldMk cId="550860248" sldId="443"/>
            <ac:picMk id="3" creationId="{3035879F-100D-A5DC-12BF-C668443C8820}"/>
          </ac:picMkLst>
        </pc:picChg>
        <pc:picChg chg="mod">
          <ac:chgData name="Scott Zeng" userId="d688f085-b0db-429b-9faf-6fed01574f59" providerId="ADAL" clId="{094418A9-901C-4CB4-A6E2-976789C38F5C}" dt="2024-03-09T02:13:09.937" v="148" actId="14100"/>
          <ac:picMkLst>
            <pc:docMk/>
            <pc:sldMk cId="550860248" sldId="443"/>
            <ac:picMk id="5" creationId="{62259B0F-1B00-57C9-CA84-B13258226C64}"/>
          </ac:picMkLst>
        </pc:picChg>
      </pc:sldChg>
      <pc:sldChg chg="modSp mod modClrScheme chgLayout">
        <pc:chgData name="Scott Zeng" userId="d688f085-b0db-429b-9faf-6fed01574f59" providerId="ADAL" clId="{094418A9-901C-4CB4-A6E2-976789C38F5C}" dt="2024-03-09T02:58:11.312" v="172" actId="14100"/>
        <pc:sldMkLst>
          <pc:docMk/>
          <pc:sldMk cId="1019907306" sldId="444"/>
        </pc:sldMkLst>
        <pc:spChg chg="mod">
          <ac:chgData name="Scott Zeng" userId="d688f085-b0db-429b-9faf-6fed01574f59" providerId="ADAL" clId="{094418A9-901C-4CB4-A6E2-976789C38F5C}" dt="2024-03-09T02:58:07.441" v="171" actId="1076"/>
          <ac:spMkLst>
            <pc:docMk/>
            <pc:sldMk cId="1019907306" sldId="444"/>
            <ac:spMk id="6" creationId="{00000000-0000-0000-0000-000000000000}"/>
          </ac:spMkLst>
        </pc:spChg>
        <pc:picChg chg="mod">
          <ac:chgData name="Scott Zeng" userId="d688f085-b0db-429b-9faf-6fed01574f59" providerId="ADAL" clId="{094418A9-901C-4CB4-A6E2-976789C38F5C}" dt="2024-03-09T02:58:11.312" v="172" actId="14100"/>
          <ac:picMkLst>
            <pc:docMk/>
            <pc:sldMk cId="1019907306" sldId="444"/>
            <ac:picMk id="3" creationId="{4659706F-B679-F11B-4763-0213157605EA}"/>
          </ac:picMkLst>
        </pc:picChg>
      </pc:sldChg>
      <pc:sldChg chg="mod modClrScheme chgLayout">
        <pc:chgData name="Scott Zeng" userId="d688f085-b0db-429b-9faf-6fed01574f59" providerId="ADAL" clId="{094418A9-901C-4CB4-A6E2-976789C38F5C}" dt="2024-03-09T01:46:38.635" v="0" actId="700"/>
        <pc:sldMkLst>
          <pc:docMk/>
          <pc:sldMk cId="4112963970" sldId="445"/>
        </pc:sldMkLst>
      </pc:sldChg>
      <pc:sldChg chg="modSp mod">
        <pc:chgData name="Scott Zeng" userId="d688f085-b0db-429b-9faf-6fed01574f59" providerId="ADAL" clId="{094418A9-901C-4CB4-A6E2-976789C38F5C}" dt="2024-03-09T01:51:16.057" v="17" actId="20577"/>
        <pc:sldMkLst>
          <pc:docMk/>
          <pc:sldMk cId="1641008330" sldId="446"/>
        </pc:sldMkLst>
        <pc:spChg chg="mod">
          <ac:chgData name="Scott Zeng" userId="d688f085-b0db-429b-9faf-6fed01574f59" providerId="ADAL" clId="{094418A9-901C-4CB4-A6E2-976789C38F5C}" dt="2024-03-09T01:51:16.057" v="17" actId="20577"/>
          <ac:spMkLst>
            <pc:docMk/>
            <pc:sldMk cId="1641008330" sldId="446"/>
            <ac:spMk id="3" creationId="{790F1AD1-3EDE-6972-8496-7DF929951205}"/>
          </ac:spMkLst>
        </pc:spChg>
      </pc:sldChg>
    </pc:docChg>
  </pc:docChgLst>
  <pc:docChgLst>
    <pc:chgData name="Scott Zeng" userId="d688f085-b0db-429b-9faf-6fed01574f59" providerId="ADAL" clId="{34C65532-7938-4A48-BD3A-FAE3CD28F4ED}"/>
    <pc:docChg chg="undo custSel addSld delSld modSld">
      <pc:chgData name="Scott Zeng" userId="d688f085-b0db-429b-9faf-6fed01574f59" providerId="ADAL" clId="{34C65532-7938-4A48-BD3A-FAE3CD28F4ED}" dt="2024-03-08T09:02:54.098" v="175" actId="1076"/>
      <pc:docMkLst>
        <pc:docMk/>
      </pc:docMkLst>
      <pc:sldChg chg="delSp modSp add del mod modClrScheme chgLayout">
        <pc:chgData name="Scott Zeng" userId="d688f085-b0db-429b-9faf-6fed01574f59" providerId="ADAL" clId="{34C65532-7938-4A48-BD3A-FAE3CD28F4ED}" dt="2024-03-08T07:43:42.543" v="91" actId="47"/>
        <pc:sldMkLst>
          <pc:docMk/>
          <pc:sldMk cId="2719348932" sldId="263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719348932" sldId="263"/>
            <ac:spMk id="3" creationId="{17703D43-F91E-5D06-E961-1E3B91A9F15D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719348932" sldId="263"/>
            <ac:spMk id="4" creationId="{BB070FE7-8285-E518-6E7A-81193FF0EF09}"/>
          </ac:spMkLst>
        </pc:spChg>
        <pc:spChg chg="mod">
          <ac:chgData name="Scott Zeng" userId="d688f085-b0db-429b-9faf-6fed01574f59" providerId="ADAL" clId="{34C65532-7938-4A48-BD3A-FAE3CD28F4ED}" dt="2024-03-08T07:39:41.448" v="66" actId="1076"/>
          <ac:spMkLst>
            <pc:docMk/>
            <pc:sldMk cId="2719348932" sldId="263"/>
            <ac:spMk id="5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7:40:13.593" v="73" actId="1076"/>
          <ac:spMkLst>
            <pc:docMk/>
            <pc:sldMk cId="2719348932" sldId="263"/>
            <ac:spMk id="6" creationId="{00000000-0000-0000-0000-000000000000}"/>
          </ac:spMkLst>
        </pc:spChg>
        <pc:picChg chg="del">
          <ac:chgData name="Scott Zeng" userId="d688f085-b0db-429b-9faf-6fed01574f59" providerId="ADAL" clId="{34C65532-7938-4A48-BD3A-FAE3CD28F4ED}" dt="2024-03-08T07:39:36.602" v="65" actId="478"/>
          <ac:picMkLst>
            <pc:docMk/>
            <pc:sldMk cId="2719348932" sldId="263"/>
            <ac:picMk id="2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7:40:01.003" v="72" actId="1076"/>
          <ac:picMkLst>
            <pc:docMk/>
            <pc:sldMk cId="2719348932" sldId="263"/>
            <ac:picMk id="11" creationId="{00000000-0000-0000-0000-000000000000}"/>
          </ac:picMkLst>
        </pc:picChg>
      </pc:sldChg>
      <pc:sldChg chg="addSp modSp del mod modClrScheme chgLayout">
        <pc:chgData name="Scott Zeng" userId="d688f085-b0db-429b-9faf-6fed01574f59" providerId="ADAL" clId="{34C65532-7938-4A48-BD3A-FAE3CD28F4ED}" dt="2024-03-08T07:43:39.776" v="90" actId="1076"/>
        <pc:sldMkLst>
          <pc:docMk/>
          <pc:sldMk cId="2523775518" sldId="277"/>
        </pc:sldMkLst>
        <pc:spChg chg="add mod">
          <ac:chgData name="Scott Zeng" userId="d688f085-b0db-429b-9faf-6fed01574f59" providerId="ADAL" clId="{34C65532-7938-4A48-BD3A-FAE3CD28F4ED}" dt="2024-03-08T07:43:21.953" v="86" actId="1076"/>
          <ac:spMkLst>
            <pc:docMk/>
            <pc:sldMk cId="2523775518" sldId="277"/>
            <ac:spMk id="3" creationId="{790F1AD1-3EDE-6972-8496-7DF929951205}"/>
          </ac:spMkLst>
        </pc:spChg>
        <pc:spChg chg="mod">
          <ac:chgData name="Scott Zeng" userId="d688f085-b0db-429b-9faf-6fed01574f59" providerId="ADAL" clId="{34C65532-7938-4A48-BD3A-FAE3CD28F4ED}" dt="2024-03-08T07:42:44.499" v="83" actId="20577"/>
          <ac:spMkLst>
            <pc:docMk/>
            <pc:sldMk cId="2523775518" sldId="277"/>
            <ac:spMk id="22" creationId="{00000000-0000-0000-0000-000000000000}"/>
          </ac:spMkLst>
        </pc:spChg>
        <pc:picChg chg="add mod">
          <ac:chgData name="Scott Zeng" userId="d688f085-b0db-429b-9faf-6fed01574f59" providerId="ADAL" clId="{34C65532-7938-4A48-BD3A-FAE3CD28F4ED}" dt="2024-03-08T07:43:39.776" v="90" actId="1076"/>
          <ac:picMkLst>
            <pc:docMk/>
            <pc:sldMk cId="2523775518" sldId="277"/>
            <ac:picMk id="4" creationId="{22187B66-DED1-5AC3-5D57-86682C1B1239}"/>
          </ac:picMkLst>
        </pc:picChg>
      </pc:sldChg>
      <pc:sldChg chg="del mod modClrScheme chgLayout">
        <pc:chgData name="Scott Zeng" userId="d688f085-b0db-429b-9faf-6fed01574f59" providerId="ADAL" clId="{34C65532-7938-4A48-BD3A-FAE3CD28F4ED}" dt="2024-03-08T07:37:23.410" v="28" actId="47"/>
        <pc:sldMkLst>
          <pc:docMk/>
          <pc:sldMk cId="964823392" sldId="278"/>
        </pc:sldMkLst>
      </pc:sldChg>
      <pc:sldChg chg="modSp del mod modClrScheme chgLayout">
        <pc:chgData name="Scott Zeng" userId="d688f085-b0db-429b-9faf-6fed01574f59" providerId="ADAL" clId="{34C65532-7938-4A48-BD3A-FAE3CD28F4ED}" dt="2024-03-08T07:37:36.406" v="41" actId="47"/>
        <pc:sldMkLst>
          <pc:docMk/>
          <pc:sldMk cId="1925077576" sldId="283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925077576" sldId="283"/>
            <ac:spMk id="1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925077576" sldId="283"/>
            <ac:spMk id="1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925077576" sldId="283"/>
            <ac:spMk id="15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34C65532-7938-4A48-BD3A-FAE3CD28F4ED}" dt="2024-03-08T07:37:38.417" v="49" actId="47"/>
        <pc:sldMkLst>
          <pc:docMk/>
          <pc:sldMk cId="733781619" sldId="285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733781619" sldId="285"/>
            <ac:spMk id="6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733781619" sldId="285"/>
            <ac:spMk id="7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733781619" sldId="285"/>
            <ac:spMk id="8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35.559" v="37" actId="47"/>
        <pc:sldMkLst>
          <pc:docMk/>
          <pc:sldMk cId="2142262935" sldId="286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142262935" sldId="286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142262935" sldId="286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142262935" sldId="286"/>
            <ac:spMk id="5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40.464" v="54" actId="47"/>
        <pc:sldMkLst>
          <pc:docMk/>
          <pc:sldMk cId="3074135160" sldId="294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74135160" sldId="294"/>
            <ac:spMk id="8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74135160" sldId="294"/>
            <ac:spMk id="9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74135160" sldId="294"/>
            <ac:spMk id="10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7:32:18.945" v="27" actId="700"/>
        <pc:sldMkLst>
          <pc:docMk/>
          <pc:sldMk cId="3662355735" sldId="295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662355735" sldId="295"/>
            <ac:spMk id="2" creationId="{58175D09-0F06-5072-F142-D6428CF308A8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662355735" sldId="295"/>
            <ac:spMk id="3" creationId="{3E4F05AC-E344-ED23-D8D6-FF892886D6F8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8:59:33.431" v="149" actId="1076"/>
        <pc:sldMkLst>
          <pc:docMk/>
          <pc:sldMk cId="383966485" sldId="305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83966485" sldId="305"/>
            <ac:spMk id="2" creationId="{57887410-9FD3-11BF-AE76-51602AD8C214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83966485" sldId="305"/>
            <ac:spMk id="3" creationId="{E3DC58BA-49BB-5761-BE28-C1EC28BAA9A7}"/>
          </ac:spMkLst>
        </pc:spChg>
        <pc:spChg chg="mod">
          <ac:chgData name="Scott Zeng" userId="d688f085-b0db-429b-9faf-6fed01574f59" providerId="ADAL" clId="{34C65532-7938-4A48-BD3A-FAE3CD28F4ED}" dt="2024-03-08T08:57:11.775" v="126" actId="255"/>
          <ac:spMkLst>
            <pc:docMk/>
            <pc:sldMk cId="383966485" sldId="305"/>
            <ac:spMk id="6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8:59:33.431" v="149" actId="1076"/>
          <ac:spMkLst>
            <pc:docMk/>
            <pc:sldMk cId="383966485" sldId="305"/>
            <ac:spMk id="7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8:59:25.696" v="147" actId="1076"/>
        <pc:sldMkLst>
          <pc:docMk/>
          <pc:sldMk cId="2594932473" sldId="307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594932473" sldId="307"/>
            <ac:spMk id="2" creationId="{2637730E-493F-5174-204C-61593F74C068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594932473" sldId="307"/>
            <ac:spMk id="3" creationId="{3B11FA5F-4A03-D40D-5D66-BFD99A55AB29}"/>
          </ac:spMkLst>
        </pc:spChg>
        <pc:spChg chg="mod">
          <ac:chgData name="Scott Zeng" userId="d688f085-b0db-429b-9faf-6fed01574f59" providerId="ADAL" clId="{34C65532-7938-4A48-BD3A-FAE3CD28F4ED}" dt="2024-03-08T08:59:25.696" v="147" actId="1076"/>
          <ac:spMkLst>
            <pc:docMk/>
            <pc:sldMk cId="2594932473" sldId="307"/>
            <ac:spMk id="7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8:57:43.904" v="130" actId="1076"/>
          <ac:spMkLst>
            <pc:docMk/>
            <pc:sldMk cId="2594932473" sldId="307"/>
            <ac:spMk id="10" creationId="{00000000-0000-0000-0000-000000000000}"/>
          </ac:spMkLst>
        </pc:spChg>
        <pc:picChg chg="mod">
          <ac:chgData name="Scott Zeng" userId="d688f085-b0db-429b-9faf-6fed01574f59" providerId="ADAL" clId="{34C65532-7938-4A48-BD3A-FAE3CD28F4ED}" dt="2024-03-08T08:58:05.254" v="134" actId="14100"/>
          <ac:picMkLst>
            <pc:docMk/>
            <pc:sldMk cId="2594932473" sldId="307"/>
            <ac:picMk id="5" creationId="{8D59A2C0-0A12-4358-ABCE-D1BBF2E0AFD2}"/>
          </ac:picMkLst>
        </pc:picChg>
      </pc:sldChg>
      <pc:sldChg chg="modSp mod modClrScheme chgLayout">
        <pc:chgData name="Scott Zeng" userId="d688f085-b0db-429b-9faf-6fed01574f59" providerId="ADAL" clId="{34C65532-7938-4A48-BD3A-FAE3CD28F4ED}" dt="2024-03-08T08:59:21.711" v="146" actId="1076"/>
        <pc:sldMkLst>
          <pc:docMk/>
          <pc:sldMk cId="3051756387" sldId="308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51756387" sldId="308"/>
            <ac:spMk id="2" creationId="{56B1B002-C50C-5C75-3280-ABC16DE40F0D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51756387" sldId="308"/>
            <ac:spMk id="4" creationId="{0C02CC40-99CD-B943-E8A1-DC8B34C6654E}"/>
          </ac:spMkLst>
        </pc:spChg>
        <pc:spChg chg="mod">
          <ac:chgData name="Scott Zeng" userId="d688f085-b0db-429b-9faf-6fed01574f59" providerId="ADAL" clId="{34C65532-7938-4A48-BD3A-FAE3CD28F4ED}" dt="2024-03-08T08:58:24.375" v="136" actId="1076"/>
          <ac:spMkLst>
            <pc:docMk/>
            <pc:sldMk cId="3051756387" sldId="308"/>
            <ac:spMk id="5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8:59:21.711" v="146" actId="1076"/>
          <ac:spMkLst>
            <pc:docMk/>
            <pc:sldMk cId="3051756387" sldId="308"/>
            <ac:spMk id="7" creationId="{00000000-0000-0000-0000-000000000000}"/>
          </ac:spMkLst>
        </pc:spChg>
        <pc:picChg chg="mod">
          <ac:chgData name="Scott Zeng" userId="d688f085-b0db-429b-9faf-6fed01574f59" providerId="ADAL" clId="{34C65532-7938-4A48-BD3A-FAE3CD28F4ED}" dt="2024-03-08T08:58:30.671" v="137" actId="1076"/>
          <ac:picMkLst>
            <pc:docMk/>
            <pc:sldMk cId="3051756387" sldId="308"/>
            <ac:picMk id="3" creationId="{D81BA024-324B-4252-8E0D-16F1B3E9E14F}"/>
          </ac:picMkLst>
        </pc:picChg>
      </pc:sldChg>
      <pc:sldChg chg="modSp mod modClrScheme chgLayout">
        <pc:chgData name="Scott Zeng" userId="d688f085-b0db-429b-9faf-6fed01574f59" providerId="ADAL" clId="{34C65532-7938-4A48-BD3A-FAE3CD28F4ED}" dt="2024-03-08T08:59:15.776" v="145" actId="1076"/>
        <pc:sldMkLst>
          <pc:docMk/>
          <pc:sldMk cId="3625185339" sldId="309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625185339" sldId="309"/>
            <ac:spMk id="2" creationId="{08A2B118-B19F-6B39-220C-36C41EC81CBE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625185339" sldId="309"/>
            <ac:spMk id="4" creationId="{B52030F1-6CD0-7F0A-22A3-057363DC49B9}"/>
          </ac:spMkLst>
        </pc:spChg>
        <pc:spChg chg="mod">
          <ac:chgData name="Scott Zeng" userId="d688f085-b0db-429b-9faf-6fed01574f59" providerId="ADAL" clId="{34C65532-7938-4A48-BD3A-FAE3CD28F4ED}" dt="2024-03-08T08:58:38.479" v="139" actId="1076"/>
          <ac:spMkLst>
            <pc:docMk/>
            <pc:sldMk cId="3625185339" sldId="309"/>
            <ac:spMk id="5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8:59:15.776" v="145" actId="1076"/>
          <ac:spMkLst>
            <pc:docMk/>
            <pc:sldMk cId="3625185339" sldId="309"/>
            <ac:spMk id="7" creationId="{00000000-0000-0000-0000-000000000000}"/>
          </ac:spMkLst>
        </pc:spChg>
        <pc:picChg chg="mod">
          <ac:chgData name="Scott Zeng" userId="d688f085-b0db-429b-9faf-6fed01574f59" providerId="ADAL" clId="{34C65532-7938-4A48-BD3A-FAE3CD28F4ED}" dt="2024-03-08T08:58:45.737" v="140" actId="1076"/>
          <ac:picMkLst>
            <pc:docMk/>
            <pc:sldMk cId="3625185339" sldId="309"/>
            <ac:picMk id="3" creationId="{A1C50F5F-6A35-43F7-B094-5B19D36B6F90}"/>
          </ac:picMkLst>
        </pc:picChg>
      </pc:sldChg>
      <pc:sldChg chg="modSp mod modClrScheme chgLayout">
        <pc:chgData name="Scott Zeng" userId="d688f085-b0db-429b-9faf-6fed01574f59" providerId="ADAL" clId="{34C65532-7938-4A48-BD3A-FAE3CD28F4ED}" dt="2024-03-08T09:00:31.063" v="152" actId="1076"/>
        <pc:sldMkLst>
          <pc:docMk/>
          <pc:sldMk cId="1437208227" sldId="312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437208227" sldId="312"/>
            <ac:spMk id="2" creationId="{9A4E6742-13CF-4ADB-23E3-F7ACBD48E2F4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437208227" sldId="312"/>
            <ac:spMk id="3" creationId="{82F9A2F0-D27B-CD07-B9CA-408360363CFF}"/>
          </ac:spMkLst>
        </pc:spChg>
        <pc:spChg chg="mod">
          <ac:chgData name="Scott Zeng" userId="d688f085-b0db-429b-9faf-6fed01574f59" providerId="ADAL" clId="{34C65532-7938-4A48-BD3A-FAE3CD28F4ED}" dt="2024-03-08T09:00:28.280" v="151" actId="1076"/>
          <ac:spMkLst>
            <pc:docMk/>
            <pc:sldMk cId="1437208227" sldId="312"/>
            <ac:spMk id="5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0:31.063" v="152" actId="1076"/>
          <ac:spMkLst>
            <pc:docMk/>
            <pc:sldMk cId="1437208227" sldId="312"/>
            <ac:spMk id="7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34C65532-7938-4A48-BD3A-FAE3CD28F4ED}" dt="2024-03-08T07:37:32.569" v="31" actId="47"/>
        <pc:sldMkLst>
          <pc:docMk/>
          <pc:sldMk cId="643144562" sldId="315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643144562" sldId="315"/>
            <ac:spMk id="5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643144562" sldId="315"/>
            <ac:spMk id="7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643144562" sldId="315"/>
            <ac:spMk id="8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34C65532-7938-4A48-BD3A-FAE3CD28F4ED}" dt="2024-03-08T07:37:34.642" v="35" actId="47"/>
        <pc:sldMkLst>
          <pc:docMk/>
          <pc:sldMk cId="617053480" sldId="316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617053480" sldId="316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617053480" sldId="316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617053480" sldId="316"/>
            <ac:spMk id="5" creationId="{00000000-0000-0000-0000-000000000000}"/>
          </ac:spMkLst>
        </pc:spChg>
      </pc:sldChg>
      <pc:sldChg chg="del mod modClrScheme chgLayout">
        <pc:chgData name="Scott Zeng" userId="d688f085-b0db-429b-9faf-6fed01574f59" providerId="ADAL" clId="{34C65532-7938-4A48-BD3A-FAE3CD28F4ED}" dt="2024-03-08T07:37:33.105" v="32" actId="47"/>
        <pc:sldMkLst>
          <pc:docMk/>
          <pc:sldMk cId="1866221951" sldId="317"/>
        </pc:sldMkLst>
      </pc:sldChg>
      <pc:sldChg chg="modSp del mod modClrScheme chgLayout">
        <pc:chgData name="Scott Zeng" userId="d688f085-b0db-429b-9faf-6fed01574f59" providerId="ADAL" clId="{34C65532-7938-4A48-BD3A-FAE3CD28F4ED}" dt="2024-03-08T07:37:35.970" v="39" actId="47"/>
        <pc:sldMkLst>
          <pc:docMk/>
          <pc:sldMk cId="3144915908" sldId="319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144915908" sldId="319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144915908" sldId="319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144915908" sldId="319"/>
            <ac:spMk id="5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34C65532-7938-4A48-BD3A-FAE3CD28F4ED}" dt="2024-03-08T07:37:36.182" v="40" actId="47"/>
        <pc:sldMkLst>
          <pc:docMk/>
          <pc:sldMk cId="167722517" sldId="320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67722517" sldId="320"/>
            <ac:spMk id="6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67722517" sldId="320"/>
            <ac:spMk id="7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67722517" sldId="320"/>
            <ac:spMk id="8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34C65532-7938-4A48-BD3A-FAE3CD28F4ED}" dt="2024-03-08T07:37:36.588" v="42" actId="47"/>
        <pc:sldMkLst>
          <pc:docMk/>
          <pc:sldMk cId="1200479901" sldId="321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200479901" sldId="321"/>
            <ac:spMk id="6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200479901" sldId="321"/>
            <ac:spMk id="7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200479901" sldId="321"/>
            <ac:spMk id="8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34C65532-7938-4A48-BD3A-FAE3CD28F4ED}" dt="2024-03-08T07:37:38.721" v="50" actId="47"/>
        <pc:sldMkLst>
          <pc:docMk/>
          <pc:sldMk cId="616650287" sldId="322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616650287" sldId="322"/>
            <ac:spMk id="9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616650287" sldId="322"/>
            <ac:spMk id="10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616650287" sldId="322"/>
            <ac:spMk id="11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38.995" v="51" actId="47"/>
        <pc:sldMkLst>
          <pc:docMk/>
          <pc:sldMk cId="1117647655" sldId="323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117647655" sldId="323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117647655" sldId="323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117647655" sldId="323"/>
            <ac:spMk id="5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40.026" v="52" actId="47"/>
        <pc:sldMkLst>
          <pc:docMk/>
          <pc:sldMk cId="3039295923" sldId="324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39295923" sldId="324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39295923" sldId="324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39295923" sldId="324"/>
            <ac:spMk id="5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40.281" v="53" actId="47"/>
        <pc:sldMkLst>
          <pc:docMk/>
          <pc:sldMk cId="3064086403" sldId="325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64086403" sldId="325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64086403" sldId="325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64086403" sldId="325"/>
            <ac:spMk id="5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40.857" v="55" actId="47"/>
        <pc:sldMkLst>
          <pc:docMk/>
          <pc:sldMk cId="1551500257" sldId="326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551500257" sldId="326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551500257" sldId="326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551500257" sldId="326"/>
            <ac:spMk id="5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41.022" v="56" actId="47"/>
        <pc:sldMkLst>
          <pc:docMk/>
          <pc:sldMk cId="3797449841" sldId="327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797449841" sldId="327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797449841" sldId="327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797449841" sldId="327"/>
            <ac:spMk id="5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41.282" v="57" actId="47"/>
        <pc:sldMkLst>
          <pc:docMk/>
          <pc:sldMk cId="4290511428" sldId="328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4290511428" sldId="328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4290511428" sldId="328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4290511428" sldId="328"/>
            <ac:spMk id="5" creationId="{00000000-0000-0000-0000-000000000000}"/>
          </ac:spMkLst>
        </pc:spChg>
      </pc:sldChg>
      <pc:sldChg chg="del">
        <pc:chgData name="Scott Zeng" userId="d688f085-b0db-429b-9faf-6fed01574f59" providerId="ADAL" clId="{34C65532-7938-4A48-BD3A-FAE3CD28F4ED}" dt="2024-03-08T07:27:38.613" v="26" actId="47"/>
        <pc:sldMkLst>
          <pc:docMk/>
          <pc:sldMk cId="1511725630" sldId="329"/>
        </pc:sldMkLst>
      </pc:sldChg>
      <pc:sldChg chg="modSp mod modClrScheme chgLayout">
        <pc:chgData name="Scott Zeng" userId="d688f085-b0db-429b-9faf-6fed01574f59" providerId="ADAL" clId="{34C65532-7938-4A48-BD3A-FAE3CD28F4ED}" dt="2024-03-08T09:01:04.319" v="156" actId="1076"/>
        <pc:sldMkLst>
          <pc:docMk/>
          <pc:sldMk cId="4076622081" sldId="329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4076622081" sldId="329"/>
            <ac:spMk id="2" creationId="{11907DC3-A64F-AA24-8E87-0695C251AE68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4076622081" sldId="329"/>
            <ac:spMk id="3" creationId="{17F471C7-EAA7-80BA-B267-0B3A62B85993}"/>
          </ac:spMkLst>
        </pc:spChg>
        <pc:spChg chg="mod">
          <ac:chgData name="Scott Zeng" userId="d688f085-b0db-429b-9faf-6fed01574f59" providerId="ADAL" clId="{34C65532-7938-4A48-BD3A-FAE3CD28F4ED}" dt="2024-03-08T09:00:49.912" v="154" actId="1076"/>
          <ac:spMkLst>
            <pc:docMk/>
            <pc:sldMk cId="4076622081" sldId="329"/>
            <ac:spMk id="5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1:04.319" v="156" actId="1076"/>
          <ac:spMkLst>
            <pc:docMk/>
            <pc:sldMk cId="4076622081" sldId="329"/>
            <ac:spMk id="7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0:54.407" v="155" actId="1076"/>
          <ac:spMkLst>
            <pc:docMk/>
            <pc:sldMk cId="4076622081" sldId="329"/>
            <ac:spMk id="8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7:56:50.368" v="95" actId="14100"/>
        <pc:sldMkLst>
          <pc:docMk/>
          <pc:sldMk cId="3768678442" sldId="330"/>
        </pc:sldMkLst>
        <pc:spChg chg="mod">
          <ac:chgData name="Scott Zeng" userId="d688f085-b0db-429b-9faf-6fed01574f59" providerId="ADAL" clId="{34C65532-7938-4A48-BD3A-FAE3CD28F4ED}" dt="2024-03-08T07:56:30.809" v="94" actId="14100"/>
          <ac:spMkLst>
            <pc:docMk/>
            <pc:sldMk cId="3768678442" sldId="330"/>
            <ac:spMk id="17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7:56:50.368" v="95" actId="14100"/>
          <ac:spMkLst>
            <pc:docMk/>
            <pc:sldMk cId="3768678442" sldId="330"/>
            <ac:spMk id="21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41.472" v="58" actId="47"/>
        <pc:sldMkLst>
          <pc:docMk/>
          <pc:sldMk cId="1177024469" sldId="331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177024469" sldId="331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177024469" sldId="331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177024469" sldId="331"/>
            <ac:spMk id="5" creationId="{00000000-0000-0000-0000-000000000000}"/>
          </ac:spMkLst>
        </pc:spChg>
      </pc:sldChg>
      <pc:sldChg chg="del">
        <pc:chgData name="Scott Zeng" userId="d688f085-b0db-429b-9faf-6fed01574f59" providerId="ADAL" clId="{34C65532-7938-4A48-BD3A-FAE3CD28F4ED}" dt="2024-03-08T07:27:37.117" v="25" actId="47"/>
        <pc:sldMkLst>
          <pc:docMk/>
          <pc:sldMk cId="259046108" sldId="332"/>
        </pc:sldMkLst>
      </pc:sldChg>
      <pc:sldChg chg="mod modClrScheme chgLayout">
        <pc:chgData name="Scott Zeng" userId="d688f085-b0db-429b-9faf-6fed01574f59" providerId="ADAL" clId="{34C65532-7938-4A48-BD3A-FAE3CD28F4ED}" dt="2024-03-08T07:32:18.945" v="27" actId="700"/>
        <pc:sldMkLst>
          <pc:docMk/>
          <pc:sldMk cId="4049603420" sldId="332"/>
        </pc:sldMkLst>
      </pc:sldChg>
      <pc:sldChg chg="del">
        <pc:chgData name="Scott Zeng" userId="d688f085-b0db-429b-9faf-6fed01574f59" providerId="ADAL" clId="{34C65532-7938-4A48-BD3A-FAE3CD28F4ED}" dt="2024-03-08T07:27:32.744" v="7" actId="47"/>
        <pc:sldMkLst>
          <pc:docMk/>
          <pc:sldMk cId="97198174" sldId="333"/>
        </pc:sldMkLst>
      </pc:sldChg>
      <pc:sldChg chg="modSp mod modClrScheme chgLayout">
        <pc:chgData name="Scott Zeng" userId="d688f085-b0db-429b-9faf-6fed01574f59" providerId="ADAL" clId="{34C65532-7938-4A48-BD3A-FAE3CD28F4ED}" dt="2024-03-08T08:02:08.166" v="98" actId="255"/>
        <pc:sldMkLst>
          <pc:docMk/>
          <pc:sldMk cId="2654772990" sldId="334"/>
        </pc:sldMkLst>
        <pc:spChg chg="mod">
          <ac:chgData name="Scott Zeng" userId="d688f085-b0db-429b-9faf-6fed01574f59" providerId="ADAL" clId="{34C65532-7938-4A48-BD3A-FAE3CD28F4ED}" dt="2024-03-08T08:02:08.166" v="98" actId="255"/>
          <ac:spMkLst>
            <pc:docMk/>
            <pc:sldMk cId="2654772990" sldId="334"/>
            <ac:spMk id="3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8:52:38.472" v="102" actId="1076"/>
        <pc:sldMkLst>
          <pc:docMk/>
          <pc:sldMk cId="3958556208" sldId="335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958556208" sldId="335"/>
            <ac:spMk id="2" creationId="{1A6676BF-CEEC-39BB-875A-E223CDC2864D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958556208" sldId="335"/>
            <ac:spMk id="3" creationId="{3D2F2B7E-57BE-8C44-240F-A9081388C58B}"/>
          </ac:spMkLst>
        </pc:spChg>
        <pc:spChg chg="mod">
          <ac:chgData name="Scott Zeng" userId="d688f085-b0db-429b-9faf-6fed01574f59" providerId="ADAL" clId="{34C65532-7938-4A48-BD3A-FAE3CD28F4ED}" dt="2024-03-08T08:52:25.705" v="101" actId="1076"/>
          <ac:spMkLst>
            <pc:docMk/>
            <pc:sldMk cId="3958556208" sldId="335"/>
            <ac:spMk id="10" creationId="{00000000-0000-0000-0000-000000000000}"/>
          </ac:spMkLst>
        </pc:spChg>
        <pc:picChg chg="mod">
          <ac:chgData name="Scott Zeng" userId="d688f085-b0db-429b-9faf-6fed01574f59" providerId="ADAL" clId="{34C65532-7938-4A48-BD3A-FAE3CD28F4ED}" dt="2024-03-08T08:52:38.472" v="102" actId="1076"/>
          <ac:picMkLst>
            <pc:docMk/>
            <pc:sldMk cId="3958556208" sldId="335"/>
            <ac:picMk id="8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34C65532-7938-4A48-BD3A-FAE3CD28F4ED}" dt="2024-03-08T08:52:56.346" v="104" actId="1076"/>
        <pc:sldMkLst>
          <pc:docMk/>
          <pc:sldMk cId="2497521655" sldId="336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497521655" sldId="336"/>
            <ac:spMk id="2" creationId="{0BCC2685-1AE8-8B93-4E62-E3AC02A613E8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497521655" sldId="336"/>
            <ac:spMk id="3" creationId="{9173375B-A541-1472-5449-76FBD40802DA}"/>
          </ac:spMkLst>
        </pc:spChg>
        <pc:spChg chg="mod">
          <ac:chgData name="Scott Zeng" userId="d688f085-b0db-429b-9faf-6fed01574f59" providerId="ADAL" clId="{34C65532-7938-4A48-BD3A-FAE3CD28F4ED}" dt="2024-03-08T08:52:48.449" v="103" actId="1076"/>
          <ac:spMkLst>
            <pc:docMk/>
            <pc:sldMk cId="2497521655" sldId="336"/>
            <ac:spMk id="10" creationId="{00000000-0000-0000-0000-000000000000}"/>
          </ac:spMkLst>
        </pc:spChg>
        <pc:picChg chg="mod">
          <ac:chgData name="Scott Zeng" userId="d688f085-b0db-429b-9faf-6fed01574f59" providerId="ADAL" clId="{34C65532-7938-4A48-BD3A-FAE3CD28F4ED}" dt="2024-03-08T08:52:56.346" v="104" actId="1076"/>
          <ac:picMkLst>
            <pc:docMk/>
            <pc:sldMk cId="2497521655" sldId="336"/>
            <ac:picMk id="6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34C65532-7938-4A48-BD3A-FAE3CD28F4ED}" dt="2024-03-08T08:53:19.176" v="107" actId="1076"/>
        <pc:sldMkLst>
          <pc:docMk/>
          <pc:sldMk cId="1732534046" sldId="337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732534046" sldId="337"/>
            <ac:spMk id="2" creationId="{81C8E576-8FD3-E9F2-18B7-7DB3F56D492E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732534046" sldId="337"/>
            <ac:spMk id="3" creationId="{58C03F88-8773-8E33-1797-09F804D07E53}"/>
          </ac:spMkLst>
        </pc:spChg>
        <pc:spChg chg="mod">
          <ac:chgData name="Scott Zeng" userId="d688f085-b0db-429b-9faf-6fed01574f59" providerId="ADAL" clId="{34C65532-7938-4A48-BD3A-FAE3CD28F4ED}" dt="2024-03-08T08:53:13.935" v="106" actId="1076"/>
          <ac:spMkLst>
            <pc:docMk/>
            <pc:sldMk cId="1732534046" sldId="337"/>
            <ac:spMk id="10" creationId="{00000000-0000-0000-0000-000000000000}"/>
          </ac:spMkLst>
        </pc:spChg>
        <pc:picChg chg="mod">
          <ac:chgData name="Scott Zeng" userId="d688f085-b0db-429b-9faf-6fed01574f59" providerId="ADAL" clId="{34C65532-7938-4A48-BD3A-FAE3CD28F4ED}" dt="2024-03-08T08:53:19.176" v="107" actId="1076"/>
          <ac:picMkLst>
            <pc:docMk/>
            <pc:sldMk cId="1732534046" sldId="337"/>
            <ac:picMk id="7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34C65532-7938-4A48-BD3A-FAE3CD28F4ED}" dt="2024-03-08T08:54:00.990" v="114" actId="1076"/>
        <pc:sldMkLst>
          <pc:docMk/>
          <pc:sldMk cId="3829701030" sldId="338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829701030" sldId="338"/>
            <ac:spMk id="2" creationId="{B5568825-ECAD-FD7F-63F6-C2A07EF471CB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829701030" sldId="338"/>
            <ac:spMk id="3" creationId="{C72C118B-986C-6E24-FBDC-D6B010597AF1}"/>
          </ac:spMkLst>
        </pc:spChg>
        <pc:spChg chg="mod">
          <ac:chgData name="Scott Zeng" userId="d688f085-b0db-429b-9faf-6fed01574f59" providerId="ADAL" clId="{34C65532-7938-4A48-BD3A-FAE3CD28F4ED}" dt="2024-03-08T08:53:36.409" v="110" actId="1076"/>
          <ac:spMkLst>
            <pc:docMk/>
            <pc:sldMk cId="3829701030" sldId="338"/>
            <ac:spMk id="10" creationId="{00000000-0000-0000-0000-000000000000}"/>
          </ac:spMkLst>
        </pc:spChg>
        <pc:picChg chg="mod">
          <ac:chgData name="Scott Zeng" userId="d688f085-b0db-429b-9faf-6fed01574f59" providerId="ADAL" clId="{34C65532-7938-4A48-BD3A-FAE3CD28F4ED}" dt="2024-03-08T08:54:00.990" v="114" actId="1076"/>
          <ac:picMkLst>
            <pc:docMk/>
            <pc:sldMk cId="3829701030" sldId="338"/>
            <ac:picMk id="6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34C65532-7938-4A48-BD3A-FAE3CD28F4ED}" dt="2024-03-08T08:54:26.328" v="116" actId="1076"/>
        <pc:sldMkLst>
          <pc:docMk/>
          <pc:sldMk cId="3566539521" sldId="339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566539521" sldId="339"/>
            <ac:spMk id="2" creationId="{3A117172-80CE-8E8D-2832-C553CCA2FEE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566539521" sldId="339"/>
            <ac:spMk id="3" creationId="{7560CC42-C206-32BF-25E5-8985E50DBD9F}"/>
          </ac:spMkLst>
        </pc:spChg>
        <pc:spChg chg="mod">
          <ac:chgData name="Scott Zeng" userId="d688f085-b0db-429b-9faf-6fed01574f59" providerId="ADAL" clId="{34C65532-7938-4A48-BD3A-FAE3CD28F4ED}" dt="2024-03-08T08:54:26.328" v="116" actId="1076"/>
          <ac:spMkLst>
            <pc:docMk/>
            <pc:sldMk cId="3566539521" sldId="339"/>
            <ac:spMk id="10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8:55:10.355" v="120" actId="14100"/>
        <pc:sldMkLst>
          <pc:docMk/>
          <pc:sldMk cId="121177168" sldId="340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21177168" sldId="340"/>
            <ac:spMk id="3" creationId="{735D95B9-450A-04B2-7E06-63735F51E6F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21177168" sldId="340"/>
            <ac:spMk id="4" creationId="{D635F274-E13A-B946-1913-3A2E7C0B89F6}"/>
          </ac:spMkLst>
        </pc:spChg>
        <pc:spChg chg="mod">
          <ac:chgData name="Scott Zeng" userId="d688f085-b0db-429b-9faf-6fed01574f59" providerId="ADAL" clId="{34C65532-7938-4A48-BD3A-FAE3CD28F4ED}" dt="2024-03-08T08:54:47.001" v="117" actId="1076"/>
          <ac:spMkLst>
            <pc:docMk/>
            <pc:sldMk cId="121177168" sldId="340"/>
            <ac:spMk id="10" creationId="{00000000-0000-0000-0000-000000000000}"/>
          </ac:spMkLst>
        </pc:spChg>
        <pc:picChg chg="mod">
          <ac:chgData name="Scott Zeng" userId="d688f085-b0db-429b-9faf-6fed01574f59" providerId="ADAL" clId="{34C65532-7938-4A48-BD3A-FAE3CD28F4ED}" dt="2024-03-08T08:55:10.355" v="120" actId="14100"/>
          <ac:picMkLst>
            <pc:docMk/>
            <pc:sldMk cId="121177168" sldId="340"/>
            <ac:picMk id="2" creationId="{00000000-0000-0000-0000-000000000000}"/>
          </ac:picMkLst>
        </pc:picChg>
      </pc:sldChg>
      <pc:sldChg chg="mod modClrScheme chgLayout">
        <pc:chgData name="Scott Zeng" userId="d688f085-b0db-429b-9faf-6fed01574f59" providerId="ADAL" clId="{34C65532-7938-4A48-BD3A-FAE3CD28F4ED}" dt="2024-03-08T07:32:18.945" v="27" actId="700"/>
        <pc:sldMkLst>
          <pc:docMk/>
          <pc:sldMk cId="955702298" sldId="341"/>
        </pc:sldMkLst>
      </pc:sldChg>
      <pc:sldChg chg="modSp mod modClrScheme chgLayout">
        <pc:chgData name="Scott Zeng" userId="d688f085-b0db-429b-9faf-6fed01574f59" providerId="ADAL" clId="{34C65532-7938-4A48-BD3A-FAE3CD28F4ED}" dt="2024-03-08T08:55:56.575" v="123" actId="1076"/>
        <pc:sldMkLst>
          <pc:docMk/>
          <pc:sldMk cId="1386992007" sldId="343"/>
        </pc:sldMkLst>
        <pc:spChg chg="mod">
          <ac:chgData name="Scott Zeng" userId="d688f085-b0db-429b-9faf-6fed01574f59" providerId="ADAL" clId="{34C65532-7938-4A48-BD3A-FAE3CD28F4ED}" dt="2024-03-08T08:55:56.575" v="123" actId="1076"/>
          <ac:spMkLst>
            <pc:docMk/>
            <pc:sldMk cId="1386992007" sldId="343"/>
            <ac:spMk id="21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41.726" v="59" actId="47"/>
        <pc:sldMkLst>
          <pc:docMk/>
          <pc:sldMk cId="3519521799" sldId="344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519521799" sldId="344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519521799" sldId="344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519521799" sldId="344"/>
            <ac:spMk id="5" creationId="{00000000-0000-0000-0000-000000000000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25.615" v="29" actId="47"/>
        <pc:sldMkLst>
          <pc:docMk/>
          <pc:sldMk cId="4104462357" sldId="345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4104462357" sldId="345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4104462357" sldId="345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4104462357" sldId="345"/>
            <ac:spMk id="5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34C65532-7938-4A48-BD3A-FAE3CD28F4ED}" dt="2024-03-08T07:37:33.658" v="33" actId="47"/>
        <pc:sldMkLst>
          <pc:docMk/>
          <pc:sldMk cId="3409677732" sldId="346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409677732" sldId="346"/>
            <ac:spMk id="3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409677732" sldId="346"/>
            <ac:spMk id="4" creationId="{00000000-0000-0000-0000-00000000000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409677732" sldId="346"/>
            <ac:spMk id="5" creationId="{00000000-0000-0000-0000-000000000000}"/>
          </ac:spMkLst>
        </pc:spChg>
      </pc:sldChg>
      <pc:sldChg chg="mod modClrScheme chgLayout">
        <pc:chgData name="Scott Zeng" userId="d688f085-b0db-429b-9faf-6fed01574f59" providerId="ADAL" clId="{34C65532-7938-4A48-BD3A-FAE3CD28F4ED}" dt="2024-03-08T07:32:18.945" v="27" actId="700"/>
        <pc:sldMkLst>
          <pc:docMk/>
          <pc:sldMk cId="1996447563" sldId="347"/>
        </pc:sldMkLst>
      </pc:sldChg>
      <pc:sldChg chg="del">
        <pc:chgData name="Scott Zeng" userId="d688f085-b0db-429b-9faf-6fed01574f59" providerId="ADAL" clId="{34C65532-7938-4A48-BD3A-FAE3CD28F4ED}" dt="2024-03-08T07:27:32.918" v="8" actId="47"/>
        <pc:sldMkLst>
          <pc:docMk/>
          <pc:sldMk cId="3278931446" sldId="347"/>
        </pc:sldMkLst>
      </pc:sldChg>
      <pc:sldChg chg="del">
        <pc:chgData name="Scott Zeng" userId="d688f085-b0db-429b-9faf-6fed01574f59" providerId="ADAL" clId="{34C65532-7938-4A48-BD3A-FAE3CD28F4ED}" dt="2024-03-08T07:27:36.465" v="24" actId="47"/>
        <pc:sldMkLst>
          <pc:docMk/>
          <pc:sldMk cId="321691483" sldId="348"/>
        </pc:sldMkLst>
      </pc:sldChg>
      <pc:sldChg chg="modSp mod modClrScheme chgLayout">
        <pc:chgData name="Scott Zeng" userId="d688f085-b0db-429b-9faf-6fed01574f59" providerId="ADAL" clId="{34C65532-7938-4A48-BD3A-FAE3CD28F4ED}" dt="2024-03-08T08:59:29.119" v="148" actId="1076"/>
        <pc:sldMkLst>
          <pc:docMk/>
          <pc:sldMk cId="757759676" sldId="348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757759676" sldId="348"/>
            <ac:spMk id="2" creationId="{42D4A6C8-7B4C-F4A4-CFB4-A2A4FD779AFF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757759676" sldId="348"/>
            <ac:spMk id="4" creationId="{65748B2A-8F53-294B-C16D-BE15007669F8}"/>
          </ac:spMkLst>
        </pc:spChg>
        <pc:spChg chg="mod">
          <ac:chgData name="Scott Zeng" userId="d688f085-b0db-429b-9faf-6fed01574f59" providerId="ADAL" clId="{34C65532-7938-4A48-BD3A-FAE3CD28F4ED}" dt="2024-03-08T08:57:28.226" v="128" actId="1076"/>
          <ac:spMkLst>
            <pc:docMk/>
            <pc:sldMk cId="757759676" sldId="348"/>
            <ac:spMk id="6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8:59:29.119" v="148" actId="1076"/>
          <ac:spMkLst>
            <pc:docMk/>
            <pc:sldMk cId="757759676" sldId="348"/>
            <ac:spMk id="7" creationId="{00000000-0000-0000-0000-000000000000}"/>
          </ac:spMkLst>
        </pc:spChg>
      </pc:sldChg>
      <pc:sldChg chg="del">
        <pc:chgData name="Scott Zeng" userId="d688f085-b0db-429b-9faf-6fed01574f59" providerId="ADAL" clId="{34C65532-7938-4A48-BD3A-FAE3CD28F4ED}" dt="2024-03-08T07:27:33.097" v="9" actId="47"/>
        <pc:sldMkLst>
          <pc:docMk/>
          <pc:sldMk cId="361028006" sldId="349"/>
        </pc:sldMkLst>
      </pc:sldChg>
      <pc:sldChg chg="del">
        <pc:chgData name="Scott Zeng" userId="d688f085-b0db-429b-9faf-6fed01574f59" providerId="ADAL" clId="{34C65532-7938-4A48-BD3A-FAE3CD28F4ED}" dt="2024-03-08T07:27:32.607" v="6" actId="47"/>
        <pc:sldMkLst>
          <pc:docMk/>
          <pc:sldMk cId="2591543381" sldId="350"/>
        </pc:sldMkLst>
      </pc:sldChg>
      <pc:sldChg chg="del">
        <pc:chgData name="Scott Zeng" userId="d688f085-b0db-429b-9faf-6fed01574f59" providerId="ADAL" clId="{34C65532-7938-4A48-BD3A-FAE3CD28F4ED}" dt="2024-03-08T07:27:32.425" v="5" actId="47"/>
        <pc:sldMkLst>
          <pc:docMk/>
          <pc:sldMk cId="3146715289" sldId="351"/>
        </pc:sldMkLst>
      </pc:sldChg>
      <pc:sldChg chg="del">
        <pc:chgData name="Scott Zeng" userId="d688f085-b0db-429b-9faf-6fed01574f59" providerId="ADAL" clId="{34C65532-7938-4A48-BD3A-FAE3CD28F4ED}" dt="2024-03-08T07:27:32.214" v="4" actId="47"/>
        <pc:sldMkLst>
          <pc:docMk/>
          <pc:sldMk cId="171307884" sldId="352"/>
        </pc:sldMkLst>
      </pc:sldChg>
      <pc:sldChg chg="del">
        <pc:chgData name="Scott Zeng" userId="d688f085-b0db-429b-9faf-6fed01574f59" providerId="ADAL" clId="{34C65532-7938-4A48-BD3A-FAE3CD28F4ED}" dt="2024-03-08T07:27:32.012" v="3" actId="47"/>
        <pc:sldMkLst>
          <pc:docMk/>
          <pc:sldMk cId="831902982" sldId="353"/>
        </pc:sldMkLst>
      </pc:sldChg>
      <pc:sldChg chg="del">
        <pc:chgData name="Scott Zeng" userId="d688f085-b0db-429b-9faf-6fed01574f59" providerId="ADAL" clId="{34C65532-7938-4A48-BD3A-FAE3CD28F4ED}" dt="2024-03-08T07:27:35.302" v="22" actId="47"/>
        <pc:sldMkLst>
          <pc:docMk/>
          <pc:sldMk cId="3436717848" sldId="355"/>
        </pc:sldMkLst>
      </pc:sldChg>
      <pc:sldChg chg="modSp del mod chgLayout">
        <pc:chgData name="Scott Zeng" userId="d688f085-b0db-429b-9faf-6fed01574f59" providerId="ADAL" clId="{34C65532-7938-4A48-BD3A-FAE3CD28F4ED}" dt="2024-03-08T07:37:36.834" v="43" actId="47"/>
        <pc:sldMkLst>
          <pc:docMk/>
          <pc:sldMk cId="2687886175" sldId="356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687886175" sldId="356"/>
            <ac:spMk id="2" creationId="{CF09AF6D-D191-8E43-876F-6EFA6BDDA6D1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687886175" sldId="356"/>
            <ac:spMk id="3" creationId="{361730D1-FD15-CC40-B1BE-A8FA877FF0BD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687886175" sldId="356"/>
            <ac:spMk id="4" creationId="{30B7E2DD-EE4F-2B48-9DEA-146CA4D905DC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38.034" v="48" actId="47"/>
        <pc:sldMkLst>
          <pc:docMk/>
          <pc:sldMk cId="1497261940" sldId="357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497261940" sldId="357"/>
            <ac:spMk id="2" creationId="{F164C6B3-4F38-BE4E-9EA1-87D6A3D5F48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497261940" sldId="357"/>
            <ac:spMk id="3" creationId="{74D140F5-1572-9C4C-95FF-B05DE2C81727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497261940" sldId="357"/>
            <ac:spMk id="4" creationId="{B1173A9A-9B6F-964C-902C-C5F0F4020573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37.029" v="44" actId="47"/>
        <pc:sldMkLst>
          <pc:docMk/>
          <pc:sldMk cId="1699068755" sldId="358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699068755" sldId="358"/>
            <ac:spMk id="2" creationId="{00A6FFCC-24F9-A946-9A28-FC5B55E86C65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699068755" sldId="358"/>
            <ac:spMk id="3" creationId="{D78BB2CC-230D-014D-8661-CCD201C741E7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699068755" sldId="358"/>
            <ac:spMk id="4" creationId="{E15230E6-CD8D-5E43-8CDB-D89D3A9E747E}"/>
          </ac:spMkLst>
        </pc:spChg>
      </pc:sldChg>
      <pc:sldChg chg="modSp del mod modClrScheme chgLayout">
        <pc:chgData name="Scott Zeng" userId="d688f085-b0db-429b-9faf-6fed01574f59" providerId="ADAL" clId="{34C65532-7938-4A48-BD3A-FAE3CD28F4ED}" dt="2024-03-08T07:37:37.305" v="45" actId="47"/>
        <pc:sldMkLst>
          <pc:docMk/>
          <pc:sldMk cId="3072896527" sldId="359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72896527" sldId="359"/>
            <ac:spMk id="2" creationId="{FACEE9D5-40E1-BE4C-AD6F-D7A03B5D2049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72896527" sldId="359"/>
            <ac:spMk id="3" creationId="{E5542CFD-1B3F-FA4E-B97E-CA31A9527D53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72896527" sldId="359"/>
            <ac:spMk id="4" creationId="{B930F754-2820-6A48-BC50-7DCE8368F4BF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37.645" v="46" actId="47"/>
        <pc:sldMkLst>
          <pc:docMk/>
          <pc:sldMk cId="1434155731" sldId="360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434155731" sldId="360"/>
            <ac:spMk id="2" creationId="{13740813-6068-F14A-A3A4-04D9B7013271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434155731" sldId="360"/>
            <ac:spMk id="3" creationId="{D4F75F06-C19E-1741-B538-AA64CFF0E777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434155731" sldId="360"/>
            <ac:spMk id="4" creationId="{FCC74392-5033-F742-9066-9178649523D7}"/>
          </ac:spMkLst>
        </pc:spChg>
      </pc:sldChg>
      <pc:sldChg chg="modSp del mod chgLayout">
        <pc:chgData name="Scott Zeng" userId="d688f085-b0db-429b-9faf-6fed01574f59" providerId="ADAL" clId="{34C65532-7938-4A48-BD3A-FAE3CD28F4ED}" dt="2024-03-08T07:37:37.869" v="47" actId="47"/>
        <pc:sldMkLst>
          <pc:docMk/>
          <pc:sldMk cId="1757804816" sldId="361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757804816" sldId="361"/>
            <ac:spMk id="2" creationId="{D22C7DD8-320C-5747-989E-3D1C7FB754E6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757804816" sldId="361"/>
            <ac:spMk id="3" creationId="{8B40F964-20F8-BA4C-B35C-59D03F8B6F7D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1757804816" sldId="361"/>
            <ac:spMk id="4" creationId="{257A5D4A-25DA-9D46-A63F-0B8C7E5A8258}"/>
          </ac:spMkLst>
        </pc:spChg>
      </pc:sldChg>
      <pc:sldChg chg="del">
        <pc:chgData name="Scott Zeng" userId="d688f085-b0db-429b-9faf-6fed01574f59" providerId="ADAL" clId="{34C65532-7938-4A48-BD3A-FAE3CD28F4ED}" dt="2024-03-08T07:27:35.485" v="23" actId="47"/>
        <pc:sldMkLst>
          <pc:docMk/>
          <pc:sldMk cId="241264299" sldId="362"/>
        </pc:sldMkLst>
      </pc:sldChg>
      <pc:sldChg chg="del">
        <pc:chgData name="Scott Zeng" userId="d688f085-b0db-429b-9faf-6fed01574f59" providerId="ADAL" clId="{34C65532-7938-4A48-BD3A-FAE3CD28F4ED}" dt="2024-03-08T07:27:35.143" v="21" actId="47"/>
        <pc:sldMkLst>
          <pc:docMk/>
          <pc:sldMk cId="2547222158" sldId="363"/>
        </pc:sldMkLst>
      </pc:sldChg>
      <pc:sldChg chg="del">
        <pc:chgData name="Scott Zeng" userId="d688f085-b0db-429b-9faf-6fed01574f59" providerId="ADAL" clId="{34C65532-7938-4A48-BD3A-FAE3CD28F4ED}" dt="2024-03-08T07:27:34.956" v="20" actId="47"/>
        <pc:sldMkLst>
          <pc:docMk/>
          <pc:sldMk cId="2396788804" sldId="364"/>
        </pc:sldMkLst>
      </pc:sldChg>
      <pc:sldChg chg="del">
        <pc:chgData name="Scott Zeng" userId="d688f085-b0db-429b-9faf-6fed01574f59" providerId="ADAL" clId="{34C65532-7938-4A48-BD3A-FAE3CD28F4ED}" dt="2024-03-08T07:27:34.910" v="19" actId="47"/>
        <pc:sldMkLst>
          <pc:docMk/>
          <pc:sldMk cId="2724212889" sldId="365"/>
        </pc:sldMkLst>
      </pc:sldChg>
      <pc:sldChg chg="del">
        <pc:chgData name="Scott Zeng" userId="d688f085-b0db-429b-9faf-6fed01574f59" providerId="ADAL" clId="{34C65532-7938-4A48-BD3A-FAE3CD28F4ED}" dt="2024-03-08T07:27:34.866" v="18" actId="47"/>
        <pc:sldMkLst>
          <pc:docMk/>
          <pc:sldMk cId="1784182278" sldId="366"/>
        </pc:sldMkLst>
      </pc:sldChg>
      <pc:sldChg chg="del">
        <pc:chgData name="Scott Zeng" userId="d688f085-b0db-429b-9faf-6fed01574f59" providerId="ADAL" clId="{34C65532-7938-4A48-BD3A-FAE3CD28F4ED}" dt="2024-03-08T07:27:34.494" v="17" actId="47"/>
        <pc:sldMkLst>
          <pc:docMk/>
          <pc:sldMk cId="1008287025" sldId="367"/>
        </pc:sldMkLst>
      </pc:sldChg>
      <pc:sldChg chg="del">
        <pc:chgData name="Scott Zeng" userId="d688f085-b0db-429b-9faf-6fed01574f59" providerId="ADAL" clId="{34C65532-7938-4A48-BD3A-FAE3CD28F4ED}" dt="2024-03-08T07:27:34.430" v="16" actId="47"/>
        <pc:sldMkLst>
          <pc:docMk/>
          <pc:sldMk cId="3082270549" sldId="368"/>
        </pc:sldMkLst>
      </pc:sldChg>
      <pc:sldChg chg="del">
        <pc:chgData name="Scott Zeng" userId="d688f085-b0db-429b-9faf-6fed01574f59" providerId="ADAL" clId="{34C65532-7938-4A48-BD3A-FAE3CD28F4ED}" dt="2024-03-08T07:27:34.268" v="15" actId="47"/>
        <pc:sldMkLst>
          <pc:docMk/>
          <pc:sldMk cId="3635996774" sldId="369"/>
        </pc:sldMkLst>
      </pc:sldChg>
      <pc:sldChg chg="del">
        <pc:chgData name="Scott Zeng" userId="d688f085-b0db-429b-9faf-6fed01574f59" providerId="ADAL" clId="{34C65532-7938-4A48-BD3A-FAE3CD28F4ED}" dt="2024-03-08T07:27:34.059" v="14" actId="47"/>
        <pc:sldMkLst>
          <pc:docMk/>
          <pc:sldMk cId="1603711030" sldId="370"/>
        </pc:sldMkLst>
      </pc:sldChg>
      <pc:sldChg chg="del">
        <pc:chgData name="Scott Zeng" userId="d688f085-b0db-429b-9faf-6fed01574f59" providerId="ADAL" clId="{34C65532-7938-4A48-BD3A-FAE3CD28F4ED}" dt="2024-03-08T07:27:34.011" v="13" actId="47"/>
        <pc:sldMkLst>
          <pc:docMk/>
          <pc:sldMk cId="2673211896" sldId="371"/>
        </pc:sldMkLst>
      </pc:sldChg>
      <pc:sldChg chg="del">
        <pc:chgData name="Scott Zeng" userId="d688f085-b0db-429b-9faf-6fed01574f59" providerId="ADAL" clId="{34C65532-7938-4A48-BD3A-FAE3CD28F4ED}" dt="2024-03-08T07:27:33.766" v="12" actId="47"/>
        <pc:sldMkLst>
          <pc:docMk/>
          <pc:sldMk cId="958895707" sldId="372"/>
        </pc:sldMkLst>
      </pc:sldChg>
      <pc:sldChg chg="del">
        <pc:chgData name="Scott Zeng" userId="d688f085-b0db-429b-9faf-6fed01574f59" providerId="ADAL" clId="{34C65532-7938-4A48-BD3A-FAE3CD28F4ED}" dt="2024-03-08T07:27:33.544" v="11" actId="47"/>
        <pc:sldMkLst>
          <pc:docMk/>
          <pc:sldMk cId="1190909726" sldId="373"/>
        </pc:sldMkLst>
      </pc:sldChg>
      <pc:sldChg chg="del">
        <pc:chgData name="Scott Zeng" userId="d688f085-b0db-429b-9faf-6fed01574f59" providerId="ADAL" clId="{34C65532-7938-4A48-BD3A-FAE3CD28F4ED}" dt="2024-03-08T07:27:33.495" v="10" actId="47"/>
        <pc:sldMkLst>
          <pc:docMk/>
          <pc:sldMk cId="605700178" sldId="374"/>
        </pc:sldMkLst>
      </pc:sldChg>
      <pc:sldChg chg="del">
        <pc:chgData name="Scott Zeng" userId="d688f085-b0db-429b-9faf-6fed01574f59" providerId="ADAL" clId="{34C65532-7938-4A48-BD3A-FAE3CD28F4ED}" dt="2024-03-08T07:27:31.785" v="2" actId="47"/>
        <pc:sldMkLst>
          <pc:docMk/>
          <pc:sldMk cId="2938665934" sldId="375"/>
        </pc:sldMkLst>
      </pc:sldChg>
      <pc:sldChg chg="del">
        <pc:chgData name="Scott Zeng" userId="d688f085-b0db-429b-9faf-6fed01574f59" providerId="ADAL" clId="{34C65532-7938-4A48-BD3A-FAE3CD28F4ED}" dt="2024-03-08T07:27:31.553" v="1" actId="47"/>
        <pc:sldMkLst>
          <pc:docMk/>
          <pc:sldMk cId="2280609002" sldId="376"/>
        </pc:sldMkLst>
      </pc:sldChg>
      <pc:sldChg chg="del">
        <pc:chgData name="Scott Zeng" userId="d688f085-b0db-429b-9faf-6fed01574f59" providerId="ADAL" clId="{34C65532-7938-4A48-BD3A-FAE3CD28F4ED}" dt="2024-03-08T07:27:31.224" v="0" actId="47"/>
        <pc:sldMkLst>
          <pc:docMk/>
          <pc:sldMk cId="3052074879" sldId="377"/>
        </pc:sldMkLst>
      </pc:sldChg>
      <pc:sldChg chg="del mod modClrScheme chgLayout">
        <pc:chgData name="Scott Zeng" userId="d688f085-b0db-429b-9faf-6fed01574f59" providerId="ADAL" clId="{34C65532-7938-4A48-BD3A-FAE3CD28F4ED}" dt="2024-03-08T07:37:34.224" v="34" actId="47"/>
        <pc:sldMkLst>
          <pc:docMk/>
          <pc:sldMk cId="2546355081" sldId="378"/>
        </pc:sldMkLst>
      </pc:sldChg>
      <pc:sldChg chg="del mod modClrScheme chgLayout">
        <pc:chgData name="Scott Zeng" userId="d688f085-b0db-429b-9faf-6fed01574f59" providerId="ADAL" clId="{34C65532-7938-4A48-BD3A-FAE3CD28F4ED}" dt="2024-03-08T07:37:35.040" v="36" actId="47"/>
        <pc:sldMkLst>
          <pc:docMk/>
          <pc:sldMk cId="1438438740" sldId="379"/>
        </pc:sldMkLst>
      </pc:sldChg>
      <pc:sldChg chg="del mod modClrScheme chgLayout">
        <pc:chgData name="Scott Zeng" userId="d688f085-b0db-429b-9faf-6fed01574f59" providerId="ADAL" clId="{34C65532-7938-4A48-BD3A-FAE3CD28F4ED}" dt="2024-03-08T07:37:35.722" v="38" actId="47"/>
        <pc:sldMkLst>
          <pc:docMk/>
          <pc:sldMk cId="2899945018" sldId="380"/>
        </pc:sldMkLst>
      </pc:sldChg>
      <pc:sldChg chg="modSp mod modClrScheme chgLayout">
        <pc:chgData name="Scott Zeng" userId="d688f085-b0db-429b-9faf-6fed01574f59" providerId="ADAL" clId="{34C65532-7938-4A48-BD3A-FAE3CD28F4ED}" dt="2024-03-08T07:57:04.386" v="96" actId="1076"/>
        <pc:sldMkLst>
          <pc:docMk/>
          <pc:sldMk cId="3988477892" sldId="381"/>
        </pc:sldMkLst>
        <pc:spChg chg="mod">
          <ac:chgData name="Scott Zeng" userId="d688f085-b0db-429b-9faf-6fed01574f59" providerId="ADAL" clId="{34C65532-7938-4A48-BD3A-FAE3CD28F4ED}" dt="2024-03-08T07:57:04.386" v="96" actId="1076"/>
          <ac:spMkLst>
            <pc:docMk/>
            <pc:sldMk cId="3988477892" sldId="381"/>
            <ac:spMk id="2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8:56:40.887" v="124" actId="1076"/>
        <pc:sldMkLst>
          <pc:docMk/>
          <pc:sldMk cId="3116792597" sldId="382"/>
        </pc:sldMkLst>
        <pc:spChg chg="mod">
          <ac:chgData name="Scott Zeng" userId="d688f085-b0db-429b-9faf-6fed01574f59" providerId="ADAL" clId="{34C65532-7938-4A48-BD3A-FAE3CD28F4ED}" dt="2024-03-08T08:56:40.887" v="124" actId="1076"/>
          <ac:spMkLst>
            <pc:docMk/>
            <pc:sldMk cId="3116792597" sldId="382"/>
            <ac:spMk id="2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8:59:06.399" v="144" actId="1076"/>
        <pc:sldMkLst>
          <pc:docMk/>
          <pc:sldMk cId="308048178" sldId="383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8048178" sldId="383"/>
            <ac:spMk id="2" creationId="{549C54A1-9C73-ED54-1850-0A1F0601BB60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08048178" sldId="383"/>
            <ac:spMk id="3" creationId="{209754B0-0377-E58C-179B-854C00076A6D}"/>
          </ac:spMkLst>
        </pc:spChg>
        <pc:spChg chg="mod">
          <ac:chgData name="Scott Zeng" userId="d688f085-b0db-429b-9faf-6fed01574f59" providerId="ADAL" clId="{34C65532-7938-4A48-BD3A-FAE3CD28F4ED}" dt="2024-03-08T08:59:00.600" v="143" actId="1076"/>
          <ac:spMkLst>
            <pc:docMk/>
            <pc:sldMk cId="308048178" sldId="383"/>
            <ac:spMk id="7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8:58:55.567" v="142" actId="1076"/>
          <ac:spMkLst>
            <pc:docMk/>
            <pc:sldMk cId="308048178" sldId="383"/>
            <ac:spMk id="8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8:59:06.399" v="144" actId="1076"/>
          <ac:spMkLst>
            <pc:docMk/>
            <pc:sldMk cId="308048178" sldId="383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9:01:15.727" v="158" actId="1076"/>
        <pc:sldMkLst>
          <pc:docMk/>
          <pc:sldMk cId="3681995118" sldId="384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681995118" sldId="384"/>
            <ac:spMk id="3" creationId="{358D1C70-49D6-B54E-796C-5CA4CD20AF77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681995118" sldId="384"/>
            <ac:spMk id="4" creationId="{ED5E9EDF-4C2C-9F36-5A14-1A204D3189B0}"/>
          </ac:spMkLst>
        </pc:spChg>
        <pc:spChg chg="mod">
          <ac:chgData name="Scott Zeng" userId="d688f085-b0db-429b-9faf-6fed01574f59" providerId="ADAL" clId="{34C65532-7938-4A48-BD3A-FAE3CD28F4ED}" dt="2024-03-08T09:01:15.727" v="158" actId="1076"/>
          <ac:spMkLst>
            <pc:docMk/>
            <pc:sldMk cId="3681995118" sldId="384"/>
            <ac:spMk id="7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1:13.070" v="157" actId="1076"/>
          <ac:spMkLst>
            <pc:docMk/>
            <pc:sldMk cId="3681995118" sldId="384"/>
            <ac:spMk id="8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9:01:45.350" v="164" actId="1076"/>
        <pc:sldMkLst>
          <pc:docMk/>
          <pc:sldMk cId="2853076621" sldId="385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853076621" sldId="385"/>
            <ac:spMk id="2" creationId="{CCB436E3-912F-3467-5688-76713BB3B529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2853076621" sldId="385"/>
            <ac:spMk id="3" creationId="{D6C9EFDC-C185-E876-530F-5E49ABBA29B7}"/>
          </ac:spMkLst>
        </pc:spChg>
        <pc:spChg chg="mod">
          <ac:chgData name="Scott Zeng" userId="d688f085-b0db-429b-9faf-6fed01574f59" providerId="ADAL" clId="{34C65532-7938-4A48-BD3A-FAE3CD28F4ED}" dt="2024-03-08T09:01:45.350" v="164" actId="1076"/>
          <ac:spMkLst>
            <pc:docMk/>
            <pc:sldMk cId="2853076621" sldId="385"/>
            <ac:spMk id="7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1:42.977" v="163" actId="1076"/>
          <ac:spMkLst>
            <pc:docMk/>
            <pc:sldMk cId="2853076621" sldId="385"/>
            <ac:spMk id="8" creationId="{00000000-0000-0000-0000-000000000000}"/>
          </ac:spMkLst>
        </pc:spChg>
        <pc:picChg chg="mod">
          <ac:chgData name="Scott Zeng" userId="d688f085-b0db-429b-9faf-6fed01574f59" providerId="ADAL" clId="{34C65532-7938-4A48-BD3A-FAE3CD28F4ED}" dt="2024-03-08T09:01:27.479" v="160" actId="1076"/>
          <ac:picMkLst>
            <pc:docMk/>
            <pc:sldMk cId="2853076621" sldId="385"/>
            <ac:picMk id="5" creationId="{28EA4525-93C1-45AD-AE45-B3B77640138D}"/>
          </ac:picMkLst>
        </pc:picChg>
      </pc:sldChg>
      <pc:sldChg chg="modSp mod modClrScheme chgLayout">
        <pc:chgData name="Scott Zeng" userId="d688f085-b0db-429b-9faf-6fed01574f59" providerId="ADAL" clId="{34C65532-7938-4A48-BD3A-FAE3CD28F4ED}" dt="2024-03-08T09:02:06.992" v="169" actId="1076"/>
        <pc:sldMkLst>
          <pc:docMk/>
          <pc:sldMk cId="3334332580" sldId="386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334332580" sldId="386"/>
            <ac:spMk id="2" creationId="{F01E192B-E673-719F-AD51-12484094387F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3334332580" sldId="386"/>
            <ac:spMk id="4" creationId="{8C5F34DA-FEF1-8590-C923-0F967B7EE1AA}"/>
          </ac:spMkLst>
        </pc:spChg>
        <pc:spChg chg="mod">
          <ac:chgData name="Scott Zeng" userId="d688f085-b0db-429b-9faf-6fed01574f59" providerId="ADAL" clId="{34C65532-7938-4A48-BD3A-FAE3CD28F4ED}" dt="2024-03-08T09:02:03.992" v="168" actId="1076"/>
          <ac:spMkLst>
            <pc:docMk/>
            <pc:sldMk cId="3334332580" sldId="386"/>
            <ac:spMk id="7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2:00.431" v="167" actId="1076"/>
          <ac:spMkLst>
            <pc:docMk/>
            <pc:sldMk cId="3334332580" sldId="386"/>
            <ac:spMk id="8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2:06.992" v="169" actId="1076"/>
          <ac:spMkLst>
            <pc:docMk/>
            <pc:sldMk cId="3334332580" sldId="386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34C65532-7938-4A48-BD3A-FAE3CD28F4ED}" dt="2024-03-08T09:02:54.098" v="175" actId="1076"/>
        <pc:sldMkLst>
          <pc:docMk/>
          <pc:sldMk cId="870190333" sldId="387"/>
        </pc:sldMkLst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870190333" sldId="387"/>
            <ac:spMk id="2" creationId="{87294EE0-55BE-E766-F46E-C5617E6D3138}"/>
          </ac:spMkLst>
        </pc:spChg>
        <pc:spChg chg="mod ord">
          <ac:chgData name="Scott Zeng" userId="d688f085-b0db-429b-9faf-6fed01574f59" providerId="ADAL" clId="{34C65532-7938-4A48-BD3A-FAE3CD28F4ED}" dt="2024-03-08T07:32:18.945" v="27" actId="700"/>
          <ac:spMkLst>
            <pc:docMk/>
            <pc:sldMk cId="870190333" sldId="387"/>
            <ac:spMk id="3" creationId="{CB1DB534-A49C-F293-9D4A-D4ACAD54211D}"/>
          </ac:spMkLst>
        </pc:spChg>
        <pc:spChg chg="mod">
          <ac:chgData name="Scott Zeng" userId="d688f085-b0db-429b-9faf-6fed01574f59" providerId="ADAL" clId="{34C65532-7938-4A48-BD3A-FAE3CD28F4ED}" dt="2024-03-08T09:02:38.613" v="171" actId="255"/>
          <ac:spMkLst>
            <pc:docMk/>
            <pc:sldMk cId="870190333" sldId="387"/>
            <ac:spMk id="33" creationId="{65387115-2BA6-471C-91C2-A1354FBCEF16}"/>
          </ac:spMkLst>
        </pc:spChg>
        <pc:spChg chg="mod">
          <ac:chgData name="Scott Zeng" userId="d688f085-b0db-429b-9faf-6fed01574f59" providerId="ADAL" clId="{34C65532-7938-4A48-BD3A-FAE3CD28F4ED}" dt="2024-03-08T09:02:42.966" v="172" actId="1076"/>
          <ac:spMkLst>
            <pc:docMk/>
            <pc:sldMk cId="870190333" sldId="387"/>
            <ac:spMk id="34" creationId="{5216499B-1DCE-4549-82DF-6E36C744A94D}"/>
          </ac:spMkLst>
        </pc:spChg>
        <pc:spChg chg="mod">
          <ac:chgData name="Scott Zeng" userId="d688f085-b0db-429b-9faf-6fed01574f59" providerId="ADAL" clId="{34C65532-7938-4A48-BD3A-FAE3CD28F4ED}" dt="2024-03-08T09:02:54.098" v="175" actId="1076"/>
          <ac:spMkLst>
            <pc:docMk/>
            <pc:sldMk cId="870190333" sldId="387"/>
            <ac:spMk id="74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2:54.098" v="175" actId="1076"/>
          <ac:spMkLst>
            <pc:docMk/>
            <pc:sldMk cId="870190333" sldId="387"/>
            <ac:spMk id="75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2:54.098" v="175" actId="1076"/>
          <ac:spMkLst>
            <pc:docMk/>
            <pc:sldMk cId="870190333" sldId="387"/>
            <ac:spMk id="76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2:54.098" v="175" actId="1076"/>
          <ac:spMkLst>
            <pc:docMk/>
            <pc:sldMk cId="870190333" sldId="387"/>
            <ac:spMk id="77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2:54.098" v="175" actId="1076"/>
          <ac:spMkLst>
            <pc:docMk/>
            <pc:sldMk cId="870190333" sldId="387"/>
            <ac:spMk id="94" creationId="{00000000-0000-0000-0000-000000000000}"/>
          </ac:spMkLst>
        </pc:spChg>
        <pc:spChg chg="mod">
          <ac:chgData name="Scott Zeng" userId="d688f085-b0db-429b-9faf-6fed01574f59" providerId="ADAL" clId="{34C65532-7938-4A48-BD3A-FAE3CD28F4ED}" dt="2024-03-08T09:02:54.098" v="175" actId="1076"/>
          <ac:spMkLst>
            <pc:docMk/>
            <pc:sldMk cId="870190333" sldId="387"/>
            <ac:spMk id="95" creationId="{00000000-0000-0000-0000-000000000000}"/>
          </ac:spMkLst>
        </pc:spChg>
        <pc:grpChg chg="mod">
          <ac:chgData name="Scott Zeng" userId="d688f085-b0db-429b-9faf-6fed01574f59" providerId="ADAL" clId="{34C65532-7938-4A48-BD3A-FAE3CD28F4ED}" dt="2024-03-08T09:02:54.098" v="175" actId="1076"/>
          <ac:grpSpMkLst>
            <pc:docMk/>
            <pc:sldMk cId="870190333" sldId="387"/>
            <ac:grpSpMk id="38" creationId="{00000000-0000-0000-0000-000000000000}"/>
          </ac:grpSpMkLst>
        </pc:grp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36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73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78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79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80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81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82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83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84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85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86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87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88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89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90" creationId="{00000000-0000-0000-0000-000000000000}"/>
          </ac:picMkLst>
        </pc:picChg>
        <pc:picChg chg="mod">
          <ac:chgData name="Scott Zeng" userId="d688f085-b0db-429b-9faf-6fed01574f59" providerId="ADAL" clId="{34C65532-7938-4A48-BD3A-FAE3CD28F4ED}" dt="2024-03-08T09:02:54.098" v="175" actId="1076"/>
          <ac:picMkLst>
            <pc:docMk/>
            <pc:sldMk cId="870190333" sldId="387"/>
            <ac:picMk id="91" creationId="{00000000-0000-0000-0000-000000000000}"/>
          </ac:picMkLst>
        </pc:picChg>
      </pc:sldChg>
    </pc:docChg>
  </pc:docChgLst>
  <pc:docChgLst>
    <pc:chgData name="Scott Zeng" userId="d688f085-b0db-429b-9faf-6fed01574f59" providerId="ADAL" clId="{28CA65AA-2C52-4A29-BD86-46584E7F4BCD}"/>
    <pc:docChg chg="undo custSel addSld delSld modSld">
      <pc:chgData name="Scott Zeng" userId="d688f085-b0db-429b-9faf-6fed01574f59" providerId="ADAL" clId="{28CA65AA-2C52-4A29-BD86-46584E7F4BCD}" dt="2024-03-09T01:09:54.106" v="263" actId="1076"/>
      <pc:docMkLst>
        <pc:docMk/>
      </pc:docMkLst>
      <pc:sldChg chg="modSp add del mod modClrScheme chgLayout">
        <pc:chgData name="Scott Zeng" userId="d688f085-b0db-429b-9faf-6fed01574f59" providerId="ADAL" clId="{28CA65AA-2C52-4A29-BD86-46584E7F4BCD}" dt="2024-03-08T09:52:40.511" v="66" actId="47"/>
        <pc:sldMkLst>
          <pc:docMk/>
          <pc:sldMk cId="2719348932" sldId="263"/>
        </pc:sldMkLst>
        <pc:spChg chg="mod">
          <ac:chgData name="Scott Zeng" userId="d688f085-b0db-429b-9faf-6fed01574f59" providerId="ADAL" clId="{28CA65AA-2C52-4A29-BD86-46584E7F4BCD}" dt="2024-03-08T09:52:11.155" v="39" actId="207"/>
          <ac:spMkLst>
            <pc:docMk/>
            <pc:sldMk cId="2719348932" sldId="263"/>
            <ac:spMk id="5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09:52:11.155" v="39" actId="207"/>
          <ac:spMkLst>
            <pc:docMk/>
            <pc:sldMk cId="2719348932" sldId="263"/>
            <ac:spMk id="6" creationId="{00000000-0000-0000-0000-000000000000}"/>
          </ac:spMkLst>
        </pc:spChg>
      </pc:sldChg>
      <pc:sldChg chg="mod modClrScheme chgLayout">
        <pc:chgData name="Scott Zeng" userId="d688f085-b0db-429b-9faf-6fed01574f59" providerId="ADAL" clId="{28CA65AA-2C52-4A29-BD86-46584E7F4BCD}" dt="2024-03-08T09:45:46.058" v="0" actId="700"/>
        <pc:sldMkLst>
          <pc:docMk/>
          <pc:sldMk cId="3662355735" sldId="295"/>
        </pc:sldMkLst>
      </pc:sldChg>
      <pc:sldChg chg="modSp del mod chgLayout">
        <pc:chgData name="Scott Zeng" userId="d688f085-b0db-429b-9faf-6fed01574f59" providerId="ADAL" clId="{28CA65AA-2C52-4A29-BD86-46584E7F4BCD}" dt="2024-03-08T09:50:40.725" v="5" actId="47"/>
        <pc:sldMkLst>
          <pc:docMk/>
          <pc:sldMk cId="245546341" sldId="315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45546341" sldId="315"/>
            <ac:spMk id="2" creationId="{00036294-9519-E70E-A2AD-B213D4F4C505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45546341" sldId="315"/>
            <ac:spMk id="3" creationId="{C3F2103D-F3C4-2CC8-8BB6-36ED1323C8F6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45546341" sldId="315"/>
            <ac:spMk id="4" creationId="{97F8D078-7278-049E-5DEC-8824F68B5CE7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1.057" v="6" actId="47"/>
        <pc:sldMkLst>
          <pc:docMk/>
          <pc:sldMk cId="2237691025" sldId="316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237691025" sldId="316"/>
            <ac:spMk id="2" creationId="{72D1200F-37F0-8A24-C65A-186EED3DCC57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237691025" sldId="316"/>
            <ac:spMk id="4" creationId="{9CF4B7E6-43FE-CA45-4624-C01639BC359D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237691025" sldId="316"/>
            <ac:spMk id="5" creationId="{4031BF94-61A1-72DC-78D5-6F3AD75CDA86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2.171" v="10" actId="47"/>
        <pc:sldMkLst>
          <pc:docMk/>
          <pc:sldMk cId="931268107" sldId="317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931268107" sldId="317"/>
            <ac:spMk id="2" creationId="{81D3EA2C-B620-702B-F89C-290E92B3C881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931268107" sldId="317"/>
            <ac:spMk id="3" creationId="{E0C3A99A-920A-73E4-D78B-CED13E8219B5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931268107" sldId="317"/>
            <ac:spMk id="5" creationId="{4EC47CD7-7D62-D4C9-CD18-1C2847736301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1.355" v="7" actId="47"/>
        <pc:sldMkLst>
          <pc:docMk/>
          <pc:sldMk cId="3687568313" sldId="319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687568313" sldId="319"/>
            <ac:spMk id="2" creationId="{49944376-4942-32D1-0FB0-FCA0C95BD5E2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687568313" sldId="319"/>
            <ac:spMk id="3" creationId="{0E369C81-FDB6-BBE3-9245-E2CAD06F551A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687568313" sldId="319"/>
            <ac:spMk id="4" creationId="{4277FBA7-AFE4-61CE-A84A-BA824441BC23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1.629" v="8" actId="47"/>
        <pc:sldMkLst>
          <pc:docMk/>
          <pc:sldMk cId="4136155602" sldId="320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4136155602" sldId="320"/>
            <ac:spMk id="2" creationId="{8D68A203-460E-AD61-6CF4-CFCD3605035C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4136155602" sldId="320"/>
            <ac:spMk id="3" creationId="{367C435B-CFC5-E7C0-88AD-DDEAD210CCCB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4136155602" sldId="320"/>
            <ac:spMk id="4" creationId="{78FE838D-AE47-3B6F-0676-1205C8CD29F4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2.397" v="11" actId="47"/>
        <pc:sldMkLst>
          <pc:docMk/>
          <pc:sldMk cId="3620975150" sldId="322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620975150" sldId="322"/>
            <ac:spMk id="2" creationId="{88619AAF-5CEF-84DB-C699-0C5CD97D08C8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620975150" sldId="322"/>
            <ac:spMk id="3" creationId="{7B87596C-E06E-150D-B125-9526DE32AB00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620975150" sldId="322"/>
            <ac:spMk id="4" creationId="{FC39BADE-1572-4036-FBF5-FB98D7FD9F89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2.599" v="12" actId="47"/>
        <pc:sldMkLst>
          <pc:docMk/>
          <pc:sldMk cId="1935666699" sldId="323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935666699" sldId="323"/>
            <ac:spMk id="2" creationId="{0FB649E3-DA4A-FFF9-D20F-5FD6AAFA3A18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935666699" sldId="323"/>
            <ac:spMk id="3" creationId="{57A613AC-037B-DB5F-47B2-762C1DA3234E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935666699" sldId="323"/>
            <ac:spMk id="5" creationId="{324A69FF-2A96-03A4-7EE3-1E1C07CDF5B5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2.797" v="13" actId="47"/>
        <pc:sldMkLst>
          <pc:docMk/>
          <pc:sldMk cId="304517816" sldId="324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04517816" sldId="324"/>
            <ac:spMk id="2" creationId="{140D4F04-93DB-16F4-385C-C754729F6CFA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04517816" sldId="324"/>
            <ac:spMk id="3" creationId="{04F4901A-D772-E728-3CA0-ED3A924A26D6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04517816" sldId="324"/>
            <ac:spMk id="4" creationId="{312902EC-F4FC-806B-F523-3ECDEF0894C9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2.996" v="14" actId="47"/>
        <pc:sldMkLst>
          <pc:docMk/>
          <pc:sldMk cId="1663144695" sldId="325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663144695" sldId="325"/>
            <ac:spMk id="2" creationId="{280AE899-B06C-1D67-B6D5-27CFBC1E58B0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663144695" sldId="325"/>
            <ac:spMk id="3" creationId="{2CB128C5-5A77-1053-EB72-D6D449538579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663144695" sldId="325"/>
            <ac:spMk id="4" creationId="{017B734E-52AC-3A35-D633-92C074DFBA07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3.251" v="15" actId="47"/>
        <pc:sldMkLst>
          <pc:docMk/>
          <pc:sldMk cId="1741974505" sldId="326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741974505" sldId="326"/>
            <ac:spMk id="2" creationId="{8202B6F2-9DC3-BF51-C83B-43DDE8061A4B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741974505" sldId="326"/>
            <ac:spMk id="3" creationId="{D24472EE-9B25-0950-76FB-F6F98A063521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741974505" sldId="326"/>
            <ac:spMk id="4" creationId="{63A60CA5-DE39-8DA5-7885-6AB5A7858077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3.476" v="16" actId="47"/>
        <pc:sldMkLst>
          <pc:docMk/>
          <pc:sldMk cId="3865294865" sldId="327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865294865" sldId="327"/>
            <ac:spMk id="2" creationId="{600204AE-2B22-DCD0-09E3-AED134F956B9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865294865" sldId="327"/>
            <ac:spMk id="4" creationId="{D83B63FD-C547-FF94-BAB1-3027902ABB38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865294865" sldId="327"/>
            <ac:spMk id="5" creationId="{8D038F6E-B0A6-270E-5B75-551FA9FD286A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4.175" v="19" actId="47"/>
        <pc:sldMkLst>
          <pc:docMk/>
          <pc:sldMk cId="1032099952" sldId="331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032099952" sldId="331"/>
            <ac:spMk id="2" creationId="{96B0FAD2-B522-A955-BBCA-D3EA9696A939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032099952" sldId="331"/>
            <ac:spMk id="3" creationId="{5343C524-8313-C909-CB73-348DD9EC4591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032099952" sldId="331"/>
            <ac:spMk id="4" creationId="{282C5D67-3A5F-AAD5-A050-EC91C2327869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5.004" v="22" actId="47"/>
        <pc:sldMkLst>
          <pc:docMk/>
          <pc:sldMk cId="1069132018" sldId="333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069132018" sldId="333"/>
            <ac:spMk id="2" creationId="{3950BE41-587C-FDB4-4AF8-F11E851B167E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069132018" sldId="333"/>
            <ac:spMk id="4" creationId="{8086F7EA-DE29-D2F2-2B01-9395B528875C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069132018" sldId="333"/>
            <ac:spMk id="5" creationId="{C0F08B46-FD98-548C-AE58-E108C182CF7C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6.934" v="31" actId="47"/>
        <pc:sldMkLst>
          <pc:docMk/>
          <pc:sldMk cId="3548157465" sldId="342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548157465" sldId="342"/>
            <ac:spMk id="2" creationId="{AA4CEEA5-BCEE-5DA3-E9A9-983447467D7E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548157465" sldId="342"/>
            <ac:spMk id="3" creationId="{369F55EA-3900-C151-8875-EF553C72FD3F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548157465" sldId="342"/>
            <ac:spMk id="4" creationId="{754E8AFD-EE1A-8ECC-F6F2-38AB27F90EDB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0.443" v="4" actId="47"/>
        <pc:sldMkLst>
          <pc:docMk/>
          <pc:sldMk cId="3787640646" sldId="344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787640646" sldId="344"/>
            <ac:spMk id="4" creationId="{E9F434F7-66E1-FD72-9036-9B698B7535B2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787640646" sldId="344"/>
            <ac:spMk id="5" creationId="{E5781862-B10D-207F-3889-533923BB3B11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787640646" sldId="344"/>
            <ac:spMk id="6" creationId="{2CC2D2A7-ABF4-A0BD-7387-25C42EA06AEA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2.078" v="9" actId="47"/>
        <pc:sldMkLst>
          <pc:docMk/>
          <pc:sldMk cId="4123486922" sldId="345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4123486922" sldId="345"/>
            <ac:spMk id="4" creationId="{25C61A64-009A-5763-EC31-AB29C81790F6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4123486922" sldId="345"/>
            <ac:spMk id="5" creationId="{82C0F3D9-7819-7CAC-D98F-A0E822DE89C9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4123486922" sldId="345"/>
            <ac:spMk id="6" creationId="{8F31E1B4-D471-32D2-4FAF-EF9F68F228BF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3.901" v="17" actId="47"/>
        <pc:sldMkLst>
          <pc:docMk/>
          <pc:sldMk cId="3948278340" sldId="346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948278340" sldId="346"/>
            <ac:spMk id="4" creationId="{5C1B281F-70F4-03D6-48B8-DB11B4D49AFD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948278340" sldId="346"/>
            <ac:spMk id="5" creationId="{9DBF3C1A-8BC5-F5AD-1895-0A7BD8076084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948278340" sldId="346"/>
            <ac:spMk id="6" creationId="{016D62E4-FFCF-7300-2F9D-405BE280224B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35:34.206" v="232" actId="1076"/>
        <pc:sldMkLst>
          <pc:docMk/>
          <pc:sldMk cId="3343308364" sldId="351"/>
        </pc:sldMkLst>
        <pc:spChg chg="mod">
          <ac:chgData name="Scott Zeng" userId="d688f085-b0db-429b-9faf-6fed01574f59" providerId="ADAL" clId="{28CA65AA-2C52-4A29-BD86-46584E7F4BCD}" dt="2024-03-08T10:35:21.926" v="227" actId="1076"/>
          <ac:spMkLst>
            <pc:docMk/>
            <pc:sldMk cId="3343308364" sldId="351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5:25.165" v="228" actId="1076"/>
          <ac:spMkLst>
            <pc:docMk/>
            <pc:sldMk cId="3343308364" sldId="351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5:28.287" v="229" actId="1076"/>
          <ac:spMkLst>
            <pc:docMk/>
            <pc:sldMk cId="3343308364" sldId="351"/>
            <ac:spMk id="9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35:32.263" v="231" actId="1076"/>
          <ac:picMkLst>
            <pc:docMk/>
            <pc:sldMk cId="3343308364" sldId="351"/>
            <ac:picMk id="8" creationId="{5461913E-89A3-40CC-B20A-24769F25381E}"/>
          </ac:picMkLst>
        </pc:picChg>
        <pc:picChg chg="mod">
          <ac:chgData name="Scott Zeng" userId="d688f085-b0db-429b-9faf-6fed01574f59" providerId="ADAL" clId="{28CA65AA-2C52-4A29-BD86-46584E7F4BCD}" dt="2024-03-08T10:35:34.206" v="232" actId="1076"/>
          <ac:picMkLst>
            <pc:docMk/>
            <pc:sldMk cId="3343308364" sldId="351"/>
            <ac:picMk id="11" creationId="{6FCE6EB9-2355-411D-B50A-C0F58A4D8D33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34:33.126" v="216" actId="1076"/>
        <pc:sldMkLst>
          <pc:docMk/>
          <pc:sldMk cId="1409976650" sldId="352"/>
        </pc:sldMkLst>
        <pc:spChg chg="mod">
          <ac:chgData name="Scott Zeng" userId="d688f085-b0db-429b-9faf-6fed01574f59" providerId="ADAL" clId="{28CA65AA-2C52-4A29-BD86-46584E7F4BCD}" dt="2024-03-08T10:34:25.999" v="214" actId="1076"/>
          <ac:spMkLst>
            <pc:docMk/>
            <pc:sldMk cId="1409976650" sldId="352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4:29.885" v="215" actId="1076"/>
          <ac:spMkLst>
            <pc:docMk/>
            <pc:sldMk cId="1409976650" sldId="352"/>
            <ac:spMk id="7" creationId="{00000000-0000-0000-0000-000000000000}"/>
          </ac:spMkLst>
        </pc:spChg>
        <pc:graphicFrameChg chg="mod">
          <ac:chgData name="Scott Zeng" userId="d688f085-b0db-429b-9faf-6fed01574f59" providerId="ADAL" clId="{28CA65AA-2C52-4A29-BD86-46584E7F4BCD}" dt="2024-03-08T10:34:33.126" v="216" actId="1076"/>
          <ac:graphicFrameMkLst>
            <pc:docMk/>
            <pc:sldMk cId="1409976650" sldId="352"/>
            <ac:graphicFrameMk id="2" creationId="{00000000-0000-0000-0000-000000000000}"/>
          </ac:graphicFrameMkLst>
        </pc:graphicFrameChg>
      </pc:sldChg>
      <pc:sldChg chg="modSp mod modClrScheme chgLayout">
        <pc:chgData name="Scott Zeng" userId="d688f085-b0db-429b-9faf-6fed01574f59" providerId="ADAL" clId="{28CA65AA-2C52-4A29-BD86-46584E7F4BCD}" dt="2024-03-08T10:26:41.224" v="108" actId="1076"/>
        <pc:sldMkLst>
          <pc:docMk/>
          <pc:sldMk cId="2339034372" sldId="353"/>
        </pc:sldMkLst>
        <pc:spChg chg="mod">
          <ac:chgData name="Scott Zeng" userId="d688f085-b0db-429b-9faf-6fed01574f59" providerId="ADAL" clId="{28CA65AA-2C52-4A29-BD86-46584E7F4BCD}" dt="2024-03-08T10:26:35.068" v="106" actId="1076"/>
          <ac:spMkLst>
            <pc:docMk/>
            <pc:sldMk cId="2339034372" sldId="353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6:38.895" v="107" actId="1076"/>
          <ac:spMkLst>
            <pc:docMk/>
            <pc:sldMk cId="2339034372" sldId="353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6:41.224" v="108" actId="1076"/>
          <ac:spMkLst>
            <pc:docMk/>
            <pc:sldMk cId="2339034372" sldId="353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9T01:09:42.675" v="262" actId="1076"/>
        <pc:sldMkLst>
          <pc:docMk/>
          <pc:sldMk cId="3345744799" sldId="355"/>
        </pc:sldMkLst>
        <pc:spChg chg="mod">
          <ac:chgData name="Scott Zeng" userId="d688f085-b0db-429b-9faf-6fed01574f59" providerId="ADAL" clId="{28CA65AA-2C52-4A29-BD86-46584E7F4BCD}" dt="2024-03-08T10:31:28.197" v="173" actId="1076"/>
          <ac:spMkLst>
            <pc:docMk/>
            <pc:sldMk cId="3345744799" sldId="355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1:30.294" v="174" actId="1076"/>
          <ac:spMkLst>
            <pc:docMk/>
            <pc:sldMk cId="3345744799" sldId="355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9T01:09:42.675" v="262" actId="1076"/>
          <ac:spMkLst>
            <pc:docMk/>
            <pc:sldMk cId="3345744799" sldId="355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32:07.038" v="184" actId="1076"/>
        <pc:sldMkLst>
          <pc:docMk/>
          <pc:sldMk cId="545551597" sldId="358"/>
        </pc:sldMkLst>
        <pc:spChg chg="mod">
          <ac:chgData name="Scott Zeng" userId="d688f085-b0db-429b-9faf-6fed01574f59" providerId="ADAL" clId="{28CA65AA-2C52-4A29-BD86-46584E7F4BCD}" dt="2024-03-08T10:32:01.191" v="182" actId="1076"/>
          <ac:spMkLst>
            <pc:docMk/>
            <pc:sldMk cId="545551597" sldId="358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2:03.663" v="183" actId="1076"/>
          <ac:spMkLst>
            <pc:docMk/>
            <pc:sldMk cId="545551597" sldId="358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2:07.038" v="184" actId="1076"/>
          <ac:spMkLst>
            <pc:docMk/>
            <pc:sldMk cId="545551597" sldId="358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37:36.277" v="239" actId="14100"/>
        <pc:sldMkLst>
          <pc:docMk/>
          <pc:sldMk cId="2099315263" sldId="360"/>
        </pc:sldMkLst>
        <pc:spChg chg="mod">
          <ac:chgData name="Scott Zeng" userId="d688f085-b0db-429b-9faf-6fed01574f59" providerId="ADAL" clId="{28CA65AA-2C52-4A29-BD86-46584E7F4BCD}" dt="2024-03-08T10:37:19.868" v="234" actId="1076"/>
          <ac:spMkLst>
            <pc:docMk/>
            <pc:sldMk cId="2099315263" sldId="360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7:22.565" v="235" actId="1076"/>
          <ac:spMkLst>
            <pc:docMk/>
            <pc:sldMk cId="2099315263" sldId="360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7:25.456" v="236" actId="1076"/>
          <ac:spMkLst>
            <pc:docMk/>
            <pc:sldMk cId="2099315263" sldId="360"/>
            <ac:spMk id="9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37:29.536" v="237" actId="1076"/>
          <ac:picMkLst>
            <pc:docMk/>
            <pc:sldMk cId="2099315263" sldId="360"/>
            <ac:picMk id="5" creationId="{95FCA218-CDF6-33C0-4859-19A5EE4AE568}"/>
          </ac:picMkLst>
        </pc:picChg>
        <pc:picChg chg="mod">
          <ac:chgData name="Scott Zeng" userId="d688f085-b0db-429b-9faf-6fed01574f59" providerId="ADAL" clId="{28CA65AA-2C52-4A29-BD86-46584E7F4BCD}" dt="2024-03-08T10:37:36.277" v="239" actId="14100"/>
          <ac:picMkLst>
            <pc:docMk/>
            <pc:sldMk cId="2099315263" sldId="360"/>
            <ac:picMk id="10" creationId="{D2BE8C13-D69B-6832-8DB2-A20D4BD3FD25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37:55.077" v="243" actId="1076"/>
        <pc:sldMkLst>
          <pc:docMk/>
          <pc:sldMk cId="4211824853" sldId="361"/>
        </pc:sldMkLst>
        <pc:spChg chg="mod">
          <ac:chgData name="Scott Zeng" userId="d688f085-b0db-429b-9faf-6fed01574f59" providerId="ADAL" clId="{28CA65AA-2C52-4A29-BD86-46584E7F4BCD}" dt="2024-03-08T10:37:47.663" v="241" actId="1076"/>
          <ac:spMkLst>
            <pc:docMk/>
            <pc:sldMk cId="4211824853" sldId="361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7:52.021" v="242" actId="1076"/>
          <ac:spMkLst>
            <pc:docMk/>
            <pc:sldMk cId="4211824853" sldId="361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7:55.077" v="243" actId="1076"/>
          <ac:spMkLst>
            <pc:docMk/>
            <pc:sldMk cId="4211824853" sldId="361"/>
            <ac:spMk id="9" creationId="{00000000-0000-0000-0000-000000000000}"/>
          </ac:spMkLst>
        </pc:spChg>
      </pc:sldChg>
      <pc:sldChg chg="modSp add del mod modClrScheme chgLayout">
        <pc:chgData name="Scott Zeng" userId="d688f085-b0db-429b-9faf-6fed01574f59" providerId="ADAL" clId="{28CA65AA-2C52-4A29-BD86-46584E7F4BCD}" dt="2024-03-08T09:53:14.552" v="70" actId="1076"/>
        <pc:sldMkLst>
          <pc:docMk/>
          <pc:sldMk cId="3639599073" sldId="362"/>
        </pc:sldMkLst>
        <pc:spChg chg="mod">
          <ac:chgData name="Scott Zeng" userId="d688f085-b0db-429b-9faf-6fed01574f59" providerId="ADAL" clId="{28CA65AA-2C52-4A29-BD86-46584E7F4BCD}" dt="2024-03-08T09:53:02.903" v="68" actId="1076"/>
          <ac:spMkLst>
            <pc:docMk/>
            <pc:sldMk cId="3639599073" sldId="362"/>
            <ac:spMk id="1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09:53:14.552" v="70" actId="1076"/>
          <ac:spMkLst>
            <pc:docMk/>
            <pc:sldMk cId="3639599073" sldId="362"/>
            <ac:spMk id="33" creationId="{00000000-0000-0000-0000-000000000000}"/>
          </ac:spMkLst>
        </pc:spChg>
      </pc:sldChg>
      <pc:sldChg chg="mod modClrScheme chgLayout">
        <pc:chgData name="Scott Zeng" userId="d688f085-b0db-429b-9faf-6fed01574f59" providerId="ADAL" clId="{28CA65AA-2C52-4A29-BD86-46584E7F4BCD}" dt="2024-03-08T09:45:46.058" v="0" actId="700"/>
        <pc:sldMkLst>
          <pc:docMk/>
          <pc:sldMk cId="4124713953" sldId="363"/>
        </pc:sldMkLst>
      </pc:sldChg>
      <pc:sldChg chg="modSp mod modClrScheme chgLayout">
        <pc:chgData name="Scott Zeng" userId="d688f085-b0db-429b-9faf-6fed01574f59" providerId="ADAL" clId="{28CA65AA-2C52-4A29-BD86-46584E7F4BCD}" dt="2024-03-08T10:27:28.095" v="118" actId="1076"/>
        <pc:sldMkLst>
          <pc:docMk/>
          <pc:sldMk cId="179914015" sldId="365"/>
        </pc:sldMkLst>
        <pc:spChg chg="mod">
          <ac:chgData name="Scott Zeng" userId="d688f085-b0db-429b-9faf-6fed01574f59" providerId="ADAL" clId="{28CA65AA-2C52-4A29-BD86-46584E7F4BCD}" dt="2024-03-08T10:27:19.973" v="115" actId="1076"/>
          <ac:spMkLst>
            <pc:docMk/>
            <pc:sldMk cId="179914015" sldId="365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7:25.112" v="117" actId="1076"/>
          <ac:spMkLst>
            <pc:docMk/>
            <pc:sldMk cId="179914015" sldId="365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7:28.095" v="118" actId="1076"/>
          <ac:spMkLst>
            <pc:docMk/>
            <pc:sldMk cId="179914015" sldId="365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27:49.038" v="123" actId="1076"/>
        <pc:sldMkLst>
          <pc:docMk/>
          <pc:sldMk cId="2303748420" sldId="366"/>
        </pc:sldMkLst>
        <pc:spChg chg="mod">
          <ac:chgData name="Scott Zeng" userId="d688f085-b0db-429b-9faf-6fed01574f59" providerId="ADAL" clId="{28CA65AA-2C52-4A29-BD86-46584E7F4BCD}" dt="2024-03-08T10:27:37.750" v="120" actId="1076"/>
          <ac:spMkLst>
            <pc:docMk/>
            <pc:sldMk cId="2303748420" sldId="366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7:42.270" v="121" actId="1076"/>
          <ac:spMkLst>
            <pc:docMk/>
            <pc:sldMk cId="2303748420" sldId="366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7:44.221" v="122" actId="1076"/>
          <ac:spMkLst>
            <pc:docMk/>
            <pc:sldMk cId="2303748420" sldId="366"/>
            <ac:spMk id="9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27:49.038" v="123" actId="1076"/>
          <ac:picMkLst>
            <pc:docMk/>
            <pc:sldMk cId="2303748420" sldId="366"/>
            <ac:picMk id="21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28:27.439" v="128" actId="1076"/>
        <pc:sldMkLst>
          <pc:docMk/>
          <pc:sldMk cId="255422073" sldId="367"/>
        </pc:sldMkLst>
        <pc:spChg chg="mod">
          <ac:chgData name="Scott Zeng" userId="d688f085-b0db-429b-9faf-6fed01574f59" providerId="ADAL" clId="{28CA65AA-2C52-4A29-BD86-46584E7F4BCD}" dt="2024-03-08T10:28:22.036" v="126" actId="1076"/>
          <ac:spMkLst>
            <pc:docMk/>
            <pc:sldMk cId="255422073" sldId="367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8:24.310" v="127" actId="1076"/>
          <ac:spMkLst>
            <pc:docMk/>
            <pc:sldMk cId="255422073" sldId="367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8:27.439" v="128" actId="1076"/>
          <ac:spMkLst>
            <pc:docMk/>
            <pc:sldMk cId="255422073" sldId="367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28:48.773" v="132" actId="1076"/>
        <pc:sldMkLst>
          <pc:docMk/>
          <pc:sldMk cId="2472883557" sldId="368"/>
        </pc:sldMkLst>
        <pc:spChg chg="mod">
          <ac:chgData name="Scott Zeng" userId="d688f085-b0db-429b-9faf-6fed01574f59" providerId="ADAL" clId="{28CA65AA-2C52-4A29-BD86-46584E7F4BCD}" dt="2024-03-08T10:28:42.702" v="130" actId="1076"/>
          <ac:spMkLst>
            <pc:docMk/>
            <pc:sldMk cId="2472883557" sldId="368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8:46.517" v="131" actId="1076"/>
          <ac:spMkLst>
            <pc:docMk/>
            <pc:sldMk cId="2472883557" sldId="368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8:48.773" v="132" actId="1076"/>
          <ac:spMkLst>
            <pc:docMk/>
            <pc:sldMk cId="2472883557" sldId="368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29:03.037" v="136" actId="1076"/>
        <pc:sldMkLst>
          <pc:docMk/>
          <pc:sldMk cId="3331503316" sldId="369"/>
        </pc:sldMkLst>
        <pc:spChg chg="mod">
          <ac:chgData name="Scott Zeng" userId="d688f085-b0db-429b-9faf-6fed01574f59" providerId="ADAL" clId="{28CA65AA-2C52-4A29-BD86-46584E7F4BCD}" dt="2024-03-08T10:28:57.998" v="134" actId="1076"/>
          <ac:spMkLst>
            <pc:docMk/>
            <pc:sldMk cId="3331503316" sldId="369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9:00.591" v="135" actId="1076"/>
          <ac:spMkLst>
            <pc:docMk/>
            <pc:sldMk cId="3331503316" sldId="369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9:03.037" v="136" actId="1076"/>
          <ac:spMkLst>
            <pc:docMk/>
            <pc:sldMk cId="3331503316" sldId="369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29:15.182" v="138" actId="1076"/>
        <pc:sldMkLst>
          <pc:docMk/>
          <pc:sldMk cId="449541197" sldId="371"/>
        </pc:sldMkLst>
        <pc:spChg chg="mod">
          <ac:chgData name="Scott Zeng" userId="d688f085-b0db-429b-9faf-6fed01574f59" providerId="ADAL" clId="{28CA65AA-2C52-4A29-BD86-46584E7F4BCD}" dt="2024-03-08T10:29:15.182" v="138" actId="1076"/>
          <ac:spMkLst>
            <pc:docMk/>
            <pc:sldMk cId="449541197" sldId="371"/>
            <ac:spMk id="6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29:38.494" v="144" actId="1076"/>
        <pc:sldMkLst>
          <pc:docMk/>
          <pc:sldMk cId="1579072641" sldId="372"/>
        </pc:sldMkLst>
        <pc:spChg chg="mod">
          <ac:chgData name="Scott Zeng" userId="d688f085-b0db-429b-9faf-6fed01574f59" providerId="ADAL" clId="{28CA65AA-2C52-4A29-BD86-46584E7F4BCD}" dt="2024-03-08T10:29:38.494" v="144" actId="1076"/>
          <ac:spMkLst>
            <pc:docMk/>
            <pc:sldMk cId="1579072641" sldId="372"/>
            <ac:spMk id="2" creationId="{EA1121F3-12CB-47FD-9C3D-5181683BEAE9}"/>
          </ac:spMkLst>
        </pc:spChg>
        <pc:spChg chg="mod">
          <ac:chgData name="Scott Zeng" userId="d688f085-b0db-429b-9faf-6fed01574f59" providerId="ADAL" clId="{28CA65AA-2C52-4A29-BD86-46584E7F4BCD}" dt="2024-03-08T10:29:25.325" v="140" actId="1076"/>
          <ac:spMkLst>
            <pc:docMk/>
            <pc:sldMk cId="1579072641" sldId="372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9:27.349" v="141" actId="1076"/>
          <ac:spMkLst>
            <pc:docMk/>
            <pc:sldMk cId="1579072641" sldId="372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9:31.838" v="142" actId="1076"/>
          <ac:spMkLst>
            <pc:docMk/>
            <pc:sldMk cId="1579072641" sldId="372"/>
            <ac:spMk id="9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9:36.318" v="143" actId="1076"/>
          <ac:spMkLst>
            <pc:docMk/>
            <pc:sldMk cId="1579072641" sldId="372"/>
            <ac:spMk id="17" creationId="{5E1ADC08-CF2F-4E8B-A243-FF15C11C4DC9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30:00.965" v="149" actId="1076"/>
        <pc:sldMkLst>
          <pc:docMk/>
          <pc:sldMk cId="1871066094" sldId="374"/>
        </pc:sldMkLst>
        <pc:spChg chg="mod">
          <ac:chgData name="Scott Zeng" userId="d688f085-b0db-429b-9faf-6fed01574f59" providerId="ADAL" clId="{28CA65AA-2C52-4A29-BD86-46584E7F4BCD}" dt="2024-03-08T10:29:52.517" v="146" actId="1076"/>
          <ac:spMkLst>
            <pc:docMk/>
            <pc:sldMk cId="1871066094" sldId="374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9:56.191" v="147" actId="1076"/>
          <ac:spMkLst>
            <pc:docMk/>
            <pc:sldMk cId="1871066094" sldId="374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9:58.726" v="148" actId="1076"/>
          <ac:spMkLst>
            <pc:docMk/>
            <pc:sldMk cId="1871066094" sldId="374"/>
            <ac:spMk id="9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30:00.965" v="149" actId="1076"/>
          <ac:picMkLst>
            <pc:docMk/>
            <pc:sldMk cId="1871066094" sldId="374"/>
            <ac:picMk id="4" creationId="{AEF5A37C-2A6D-E2E2-CEB4-FC36F2A9D196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30:17.136" v="153" actId="1076"/>
        <pc:sldMkLst>
          <pc:docMk/>
          <pc:sldMk cId="361966870" sldId="375"/>
        </pc:sldMkLst>
        <pc:spChg chg="mod">
          <ac:chgData name="Scott Zeng" userId="d688f085-b0db-429b-9faf-6fed01574f59" providerId="ADAL" clId="{28CA65AA-2C52-4A29-BD86-46584E7F4BCD}" dt="2024-03-08T10:30:11.335" v="151" actId="1076"/>
          <ac:spMkLst>
            <pc:docMk/>
            <pc:sldMk cId="361966870" sldId="375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0:14.326" v="152" actId="1076"/>
          <ac:spMkLst>
            <pc:docMk/>
            <pc:sldMk cId="361966870" sldId="375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0:17.136" v="153" actId="1076"/>
          <ac:spMkLst>
            <pc:docMk/>
            <pc:sldMk cId="361966870" sldId="375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30:51.407" v="164" actId="14100"/>
        <pc:sldMkLst>
          <pc:docMk/>
          <pc:sldMk cId="2467634204" sldId="376"/>
        </pc:sldMkLst>
        <pc:spChg chg="mod">
          <ac:chgData name="Scott Zeng" userId="d688f085-b0db-429b-9faf-6fed01574f59" providerId="ADAL" clId="{28CA65AA-2C52-4A29-BD86-46584E7F4BCD}" dt="2024-03-08T10:30:26.148" v="155" actId="1076"/>
          <ac:spMkLst>
            <pc:docMk/>
            <pc:sldMk cId="2467634204" sldId="376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0:28.471" v="156" actId="1076"/>
          <ac:spMkLst>
            <pc:docMk/>
            <pc:sldMk cId="2467634204" sldId="376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0:30.767" v="157" actId="1076"/>
          <ac:spMkLst>
            <pc:docMk/>
            <pc:sldMk cId="2467634204" sldId="376"/>
            <ac:spMk id="9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30:34.231" v="158" actId="1076"/>
          <ac:picMkLst>
            <pc:docMk/>
            <pc:sldMk cId="2467634204" sldId="376"/>
            <ac:picMk id="4" creationId="{168A7F93-2ADF-7515-2231-DC5BB8DDE49F}"/>
          </ac:picMkLst>
        </pc:picChg>
        <pc:picChg chg="mod">
          <ac:chgData name="Scott Zeng" userId="d688f085-b0db-429b-9faf-6fed01574f59" providerId="ADAL" clId="{28CA65AA-2C52-4A29-BD86-46584E7F4BCD}" dt="2024-03-08T10:30:51.407" v="164" actId="14100"/>
          <ac:picMkLst>
            <pc:docMk/>
            <pc:sldMk cId="2467634204" sldId="376"/>
            <ac:picMk id="10" creationId="{7423E213-393F-7F8A-000D-73C3E1840A10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31:18.944" v="171" actId="1076"/>
        <pc:sldMkLst>
          <pc:docMk/>
          <pc:sldMk cId="4255480813" sldId="377"/>
        </pc:sldMkLst>
        <pc:spChg chg="mod">
          <ac:chgData name="Scott Zeng" userId="d688f085-b0db-429b-9faf-6fed01574f59" providerId="ADAL" clId="{28CA65AA-2C52-4A29-BD86-46584E7F4BCD}" dt="2024-03-08T10:31:01.897" v="166" actId="1076"/>
          <ac:spMkLst>
            <pc:docMk/>
            <pc:sldMk cId="4255480813" sldId="377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1:05.391" v="167" actId="1076"/>
          <ac:spMkLst>
            <pc:docMk/>
            <pc:sldMk cId="4255480813" sldId="377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1:08.158" v="168" actId="1076"/>
          <ac:spMkLst>
            <pc:docMk/>
            <pc:sldMk cId="4255480813" sldId="377"/>
            <ac:spMk id="9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31:18.944" v="171" actId="1076"/>
          <ac:picMkLst>
            <pc:docMk/>
            <pc:sldMk cId="4255480813" sldId="377"/>
            <ac:picMk id="4" creationId="{CE31E861-EBC9-E60E-3BE1-E2F2EF6B65B2}"/>
          </ac:picMkLst>
        </pc:picChg>
      </pc:sldChg>
      <pc:sldChg chg="mod modClrScheme chgLayout">
        <pc:chgData name="Scott Zeng" userId="d688f085-b0db-429b-9faf-6fed01574f59" providerId="ADAL" clId="{28CA65AA-2C52-4A29-BD86-46584E7F4BCD}" dt="2024-03-08T09:45:46.058" v="0" actId="700"/>
        <pc:sldMkLst>
          <pc:docMk/>
          <pc:sldMk cId="186488285" sldId="378"/>
        </pc:sldMkLst>
      </pc:sldChg>
      <pc:sldChg chg="mod modClrScheme chgLayout">
        <pc:chgData name="Scott Zeng" userId="d688f085-b0db-429b-9faf-6fed01574f59" providerId="ADAL" clId="{28CA65AA-2C52-4A29-BD86-46584E7F4BCD}" dt="2024-03-08T09:45:46.058" v="0" actId="700"/>
        <pc:sldMkLst>
          <pc:docMk/>
          <pc:sldMk cId="3739952795" sldId="380"/>
        </pc:sldMkLst>
      </pc:sldChg>
      <pc:sldChg chg="modSp mod modClrScheme chgLayout">
        <pc:chgData name="Scott Zeng" userId="d688f085-b0db-429b-9faf-6fed01574f59" providerId="ADAL" clId="{28CA65AA-2C52-4A29-BD86-46584E7F4BCD}" dt="2024-03-08T09:53:41.079" v="74" actId="1076"/>
        <pc:sldMkLst>
          <pc:docMk/>
          <pc:sldMk cId="1023583381" sldId="381"/>
        </pc:sldMkLst>
        <pc:spChg chg="mod">
          <ac:chgData name="Scott Zeng" userId="d688f085-b0db-429b-9faf-6fed01574f59" providerId="ADAL" clId="{28CA65AA-2C52-4A29-BD86-46584E7F4BCD}" dt="2024-03-08T09:53:32.926" v="72" actId="1076"/>
          <ac:spMkLst>
            <pc:docMk/>
            <pc:sldMk cId="1023583381" sldId="381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09:53:38.239" v="73" actId="1076"/>
          <ac:spMkLst>
            <pc:docMk/>
            <pc:sldMk cId="1023583381" sldId="381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09:53:41.079" v="74" actId="1076"/>
          <ac:spMkLst>
            <pc:docMk/>
            <pc:sldMk cId="1023583381" sldId="381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09:54:58.086" v="83" actId="14100"/>
        <pc:sldMkLst>
          <pc:docMk/>
          <pc:sldMk cId="2588639477" sldId="382"/>
        </pc:sldMkLst>
        <pc:spChg chg="mod">
          <ac:chgData name="Scott Zeng" userId="d688f085-b0db-429b-9faf-6fed01574f59" providerId="ADAL" clId="{28CA65AA-2C52-4A29-BD86-46584E7F4BCD}" dt="2024-03-08T09:54:47.422" v="80" actId="1076"/>
          <ac:spMkLst>
            <pc:docMk/>
            <pc:sldMk cId="2588639477" sldId="382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09:54:50.526" v="81" actId="1076"/>
          <ac:spMkLst>
            <pc:docMk/>
            <pc:sldMk cId="2588639477" sldId="382"/>
            <ac:spMk id="7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09:54:58.086" v="83" actId="14100"/>
          <ac:picMkLst>
            <pc:docMk/>
            <pc:sldMk cId="2588639477" sldId="382"/>
            <ac:picMk id="3" creationId="{B6C8F224-1630-489D-AADF-AF2BB20AFF75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23:08.505" v="91" actId="113"/>
        <pc:sldMkLst>
          <pc:docMk/>
          <pc:sldMk cId="2488143684" sldId="383"/>
        </pc:sldMkLst>
        <pc:spChg chg="mod">
          <ac:chgData name="Scott Zeng" userId="d688f085-b0db-429b-9faf-6fed01574f59" providerId="ADAL" clId="{28CA65AA-2C52-4A29-BD86-46584E7F4BCD}" dt="2024-03-08T10:22:39.653" v="89" actId="1076"/>
          <ac:spMkLst>
            <pc:docMk/>
            <pc:sldMk cId="2488143684" sldId="383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3:08.505" v="91" actId="113"/>
          <ac:spMkLst>
            <pc:docMk/>
            <pc:sldMk cId="2488143684" sldId="383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09:55:26.398" v="87" actId="1076"/>
        <pc:sldMkLst>
          <pc:docMk/>
          <pc:sldMk cId="1206547989" sldId="384"/>
        </pc:sldMkLst>
        <pc:spChg chg="mod">
          <ac:chgData name="Scott Zeng" userId="d688f085-b0db-429b-9faf-6fed01574f59" providerId="ADAL" clId="{28CA65AA-2C52-4A29-BD86-46584E7F4BCD}" dt="2024-03-08T09:55:26.398" v="87" actId="1076"/>
          <ac:spMkLst>
            <pc:docMk/>
            <pc:sldMk cId="1206547989" sldId="384"/>
            <ac:spMk id="6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27:08.253" v="113" actId="1076"/>
        <pc:sldMkLst>
          <pc:docMk/>
          <pc:sldMk cId="1462162128" sldId="385"/>
        </pc:sldMkLst>
        <pc:spChg chg="mod">
          <ac:chgData name="Scott Zeng" userId="d688f085-b0db-429b-9faf-6fed01574f59" providerId="ADAL" clId="{28CA65AA-2C52-4A29-BD86-46584E7F4BCD}" dt="2024-03-08T10:26:51.800" v="110" actId="1076"/>
          <ac:spMkLst>
            <pc:docMk/>
            <pc:sldMk cId="1462162128" sldId="385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6:54.671" v="111" actId="1076"/>
          <ac:spMkLst>
            <pc:docMk/>
            <pc:sldMk cId="1462162128" sldId="385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7:08.253" v="113" actId="1076"/>
          <ac:spMkLst>
            <pc:docMk/>
            <pc:sldMk cId="1462162128" sldId="385"/>
            <ac:spMk id="9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27:00.982" v="112" actId="1076"/>
          <ac:picMkLst>
            <pc:docMk/>
            <pc:sldMk cId="1462162128" sldId="385"/>
            <ac:picMk id="3" creationId="{FA986B5D-BDEF-3B8D-D793-79049484A4CD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31:53.551" v="180" actId="1076"/>
        <pc:sldMkLst>
          <pc:docMk/>
          <pc:sldMk cId="3904260021" sldId="386"/>
        </pc:sldMkLst>
        <pc:spChg chg="mod">
          <ac:chgData name="Scott Zeng" userId="d688f085-b0db-429b-9faf-6fed01574f59" providerId="ADAL" clId="{28CA65AA-2C52-4A29-BD86-46584E7F4BCD}" dt="2024-03-08T10:31:46.615" v="177" actId="1076"/>
          <ac:spMkLst>
            <pc:docMk/>
            <pc:sldMk cId="3904260021" sldId="386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1:48.757" v="178" actId="1076"/>
          <ac:spMkLst>
            <pc:docMk/>
            <pc:sldMk cId="3904260021" sldId="386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1:51.655" v="179" actId="1076"/>
          <ac:spMkLst>
            <pc:docMk/>
            <pc:sldMk cId="3904260021" sldId="386"/>
            <ac:spMk id="9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31:53.551" v="180" actId="1076"/>
          <ac:picMkLst>
            <pc:docMk/>
            <pc:sldMk cId="3904260021" sldId="386"/>
            <ac:picMk id="4" creationId="{53FAE063-09B2-95EF-F098-2F56BFB11705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38:09.909" v="247" actId="1076"/>
        <pc:sldMkLst>
          <pc:docMk/>
          <pc:sldMk cId="3716252578" sldId="387"/>
        </pc:sldMkLst>
        <pc:spChg chg="mod">
          <ac:chgData name="Scott Zeng" userId="d688f085-b0db-429b-9faf-6fed01574f59" providerId="ADAL" clId="{28CA65AA-2C52-4A29-BD86-46584E7F4BCD}" dt="2024-03-08T10:38:02.925" v="245" actId="1076"/>
          <ac:spMkLst>
            <pc:docMk/>
            <pc:sldMk cId="3716252578" sldId="387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8:05.822" v="246" actId="1076"/>
          <ac:spMkLst>
            <pc:docMk/>
            <pc:sldMk cId="3716252578" sldId="387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8:09.909" v="247" actId="1076"/>
          <ac:spMkLst>
            <pc:docMk/>
            <pc:sldMk cId="3716252578" sldId="387"/>
            <ac:spMk id="9" creationId="{00000000-0000-0000-0000-000000000000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39.524" v="3" actId="47"/>
        <pc:sldMkLst>
          <pc:docMk/>
          <pc:sldMk cId="3609680877" sldId="388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609680877" sldId="388"/>
            <ac:spMk id="2" creationId="{80C17FD4-EA2D-F56D-90CE-16A794EEE004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609680877" sldId="388"/>
            <ac:spMk id="3" creationId="{B3FDD9D2-C70A-A767-0DBD-28BA7589AF11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609680877" sldId="388"/>
            <ac:spMk id="4" creationId="{8B96168E-0161-FA8D-A376-588C1AA41F9C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3.936" v="18" actId="47"/>
        <pc:sldMkLst>
          <pc:docMk/>
          <pc:sldMk cId="2128553232" sldId="389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128553232" sldId="389"/>
            <ac:spMk id="2" creationId="{3053EA05-EAFD-57BA-2AF5-5A0E6E72B8EA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128553232" sldId="389"/>
            <ac:spMk id="3" creationId="{979F2DFD-1475-B47C-4234-80A80830C335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128553232" sldId="389"/>
            <ac:spMk id="4" creationId="{8B7AF189-308E-F846-1A83-3A1E38899DD0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4.561" v="20" actId="47"/>
        <pc:sldMkLst>
          <pc:docMk/>
          <pc:sldMk cId="3991255878" sldId="390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991255878" sldId="390"/>
            <ac:spMk id="2" creationId="{36A9B299-C323-EADD-FE8E-01F86C7B5A4B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991255878" sldId="390"/>
            <ac:spMk id="4" creationId="{7B28A8AB-4CD6-5CD5-9EC3-DA5C6A8B0AC2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991255878" sldId="390"/>
            <ac:spMk id="5" creationId="{B9423C42-C130-5E4E-7F9C-6DDE7DBB582A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4.787" v="21" actId="47"/>
        <pc:sldMkLst>
          <pc:docMk/>
          <pc:sldMk cId="4260984010" sldId="391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4260984010" sldId="391"/>
            <ac:spMk id="3" creationId="{3516CB43-0F62-020A-CF66-71433D849812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4260984010" sldId="391"/>
            <ac:spMk id="4" creationId="{7A2433F3-2593-36D8-5A52-549A9CD1AF6F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4260984010" sldId="391"/>
            <ac:spMk id="5" creationId="{1980C6C4-BD8D-6198-2D74-9D976494E269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5.217" v="23" actId="47"/>
        <pc:sldMkLst>
          <pc:docMk/>
          <pc:sldMk cId="1570324836" sldId="392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570324836" sldId="392"/>
            <ac:spMk id="2" creationId="{F8FE712B-9BBB-2842-3284-FF054C920474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570324836" sldId="392"/>
            <ac:spMk id="3" creationId="{6F753686-42E9-509F-4C42-8725F2F7AE5F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570324836" sldId="392"/>
            <ac:spMk id="4" creationId="{8219B7AA-287F-1411-816E-094CDF462BBE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5.430" v="24" actId="47"/>
        <pc:sldMkLst>
          <pc:docMk/>
          <pc:sldMk cId="2627391340" sldId="393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627391340" sldId="393"/>
            <ac:spMk id="2" creationId="{84B4B222-B2CF-684D-565D-22FC6DCE344D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627391340" sldId="393"/>
            <ac:spMk id="3" creationId="{96C0BAC4-26B7-8274-E91B-394A6A43E46E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627391340" sldId="393"/>
            <ac:spMk id="4" creationId="{F0BC88C8-7012-B448-BF26-00C2D6E7F667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5.619" v="25" actId="47"/>
        <pc:sldMkLst>
          <pc:docMk/>
          <pc:sldMk cId="3767021368" sldId="394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767021368" sldId="394"/>
            <ac:spMk id="3" creationId="{575C78FC-A41B-9518-87F4-5F826199C2AE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767021368" sldId="394"/>
            <ac:spMk id="4" creationId="{207C6E4D-0E83-CE0B-7574-050C9A036C03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3767021368" sldId="394"/>
            <ac:spMk id="5" creationId="{AA995A4F-7C1F-4CAB-830B-AF9CB64EA797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5.736" v="26" actId="47"/>
        <pc:sldMkLst>
          <pc:docMk/>
          <pc:sldMk cId="2075975255" sldId="395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075975255" sldId="395"/>
            <ac:spMk id="2" creationId="{8BBA16CB-C6E8-28D7-9DDE-A7898360858A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075975255" sldId="395"/>
            <ac:spMk id="3" creationId="{386F42E2-6084-20CF-D91C-800DBF8EA65A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075975255" sldId="395"/>
            <ac:spMk id="4" creationId="{B9A4E4B8-B0A7-AC45-AFDD-4D40A65EE055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5.924" v="27" actId="47"/>
        <pc:sldMkLst>
          <pc:docMk/>
          <pc:sldMk cId="1899933473" sldId="396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899933473" sldId="396"/>
            <ac:spMk id="2" creationId="{9248EEBD-4DD3-5D49-25DD-FACEFE71D7E1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899933473" sldId="396"/>
            <ac:spMk id="3" creationId="{61C8FC67-3608-0540-21D1-F1BE4F6A936F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899933473" sldId="396"/>
            <ac:spMk id="4" creationId="{4425DD36-5620-2A89-D5AC-C01432881B0C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6.187" v="28" actId="47"/>
        <pc:sldMkLst>
          <pc:docMk/>
          <pc:sldMk cId="1013369490" sldId="397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013369490" sldId="397"/>
            <ac:spMk id="2" creationId="{2DEACA87-3301-1139-2964-91AD88135C8D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013369490" sldId="397"/>
            <ac:spMk id="3" creationId="{ACDCAED4-6862-3332-F102-323F9BFEC66C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013369490" sldId="397"/>
            <ac:spMk id="4" creationId="{AAD3FF8E-38F1-C352-5F92-097143362074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6.430" v="29" actId="47"/>
        <pc:sldMkLst>
          <pc:docMk/>
          <pc:sldMk cId="2867666906" sldId="398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867666906" sldId="398"/>
            <ac:spMk id="2" creationId="{24CD7157-0417-FBC2-DF8F-391485172096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867666906" sldId="398"/>
            <ac:spMk id="3" creationId="{A4EF1CA2-6114-BB12-E0B9-7A3E91A17C63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867666906" sldId="398"/>
            <ac:spMk id="4" creationId="{DD24B36B-72B6-D7BD-A703-6724F9F31FE0}"/>
          </ac:spMkLst>
        </pc:spChg>
      </pc:sldChg>
      <pc:sldChg chg="modSp del mod chgLayout">
        <pc:chgData name="Scott Zeng" userId="d688f085-b0db-429b-9faf-6fed01574f59" providerId="ADAL" clId="{28CA65AA-2C52-4A29-BD86-46584E7F4BCD}" dt="2024-03-08T09:50:46.636" v="30" actId="47"/>
        <pc:sldMkLst>
          <pc:docMk/>
          <pc:sldMk cId="1566179323" sldId="399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566179323" sldId="399"/>
            <ac:spMk id="2" creationId="{5FB05AE2-7B03-92D7-C629-44D2A28AAA53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566179323" sldId="399"/>
            <ac:spMk id="3" creationId="{A638F93A-256B-2BBB-B3FA-1221423913FB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566179323" sldId="399"/>
            <ac:spMk id="4" creationId="{A2F61090-631F-D69B-4D30-24F09CDE8DBB}"/>
          </ac:spMkLst>
        </pc:spChg>
      </pc:sldChg>
      <pc:sldChg chg="modSp add del mod chgLayout">
        <pc:chgData name="Scott Zeng" userId="d688f085-b0db-429b-9faf-6fed01574f59" providerId="ADAL" clId="{28CA65AA-2C52-4A29-BD86-46584E7F4BCD}" dt="2024-03-08T09:50:55.115" v="38" actId="47"/>
        <pc:sldMkLst>
          <pc:docMk/>
          <pc:sldMk cId="294571166" sldId="400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94571166" sldId="400"/>
            <ac:spMk id="2" creationId="{B22C0150-1136-5D74-7068-F979113A665E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94571166" sldId="400"/>
            <ac:spMk id="3" creationId="{8A8B6E43-B98A-5E9A-86E9-739E9C44BED2}"/>
          </ac:spMkLst>
        </pc:spChg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294571166" sldId="400"/>
            <ac:spMk id="4" creationId="{796471CF-7D60-8CFD-F0F4-DC02667D7E3D}"/>
          </ac:spMkLst>
        </pc:spChg>
      </pc:sldChg>
      <pc:sldChg chg="modSp del mod modClrScheme chgLayout">
        <pc:chgData name="Scott Zeng" userId="d688f085-b0db-429b-9faf-6fed01574f59" providerId="ADAL" clId="{28CA65AA-2C52-4A29-BD86-46584E7F4BCD}" dt="2024-03-08T09:52:32.369" v="65" actId="20577"/>
        <pc:sldMkLst>
          <pc:docMk/>
          <pc:sldMk cId="1369760713" sldId="401"/>
        </pc:sldMkLst>
        <pc:spChg chg="mod ord">
          <ac:chgData name="Scott Zeng" userId="d688f085-b0db-429b-9faf-6fed01574f59" providerId="ADAL" clId="{28CA65AA-2C52-4A29-BD86-46584E7F4BCD}" dt="2024-03-08T09:45:46.058" v="0" actId="700"/>
          <ac:spMkLst>
            <pc:docMk/>
            <pc:sldMk cId="1369760713" sldId="401"/>
            <ac:spMk id="2" creationId="{4412F099-DA5D-EDF5-C69F-75BEAD511755}"/>
          </ac:spMkLst>
        </pc:spChg>
        <pc:spChg chg="mod">
          <ac:chgData name="Scott Zeng" userId="d688f085-b0db-429b-9faf-6fed01574f59" providerId="ADAL" clId="{28CA65AA-2C52-4A29-BD86-46584E7F4BCD}" dt="2024-03-08T09:52:32.369" v="65" actId="20577"/>
          <ac:spMkLst>
            <pc:docMk/>
            <pc:sldMk cId="1369760713" sldId="401"/>
            <ac:spMk id="3" creationId="{790F1AD1-3EDE-6972-8496-7DF929951205}"/>
          </ac:spMkLst>
        </pc:spChg>
        <pc:spChg chg="mod">
          <ac:chgData name="Scott Zeng" userId="d688f085-b0db-429b-9faf-6fed01574f59" providerId="ADAL" clId="{28CA65AA-2C52-4A29-BD86-46584E7F4BCD}" dt="2024-03-08T09:50:34.823" v="1" actId="1076"/>
          <ac:spMkLst>
            <pc:docMk/>
            <pc:sldMk cId="1369760713" sldId="401"/>
            <ac:spMk id="5" creationId="{EE3483DD-24B9-1687-17F8-D93AA8D18AF6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09:54:20.967" v="78" actId="1076"/>
        <pc:sldMkLst>
          <pc:docMk/>
          <pc:sldMk cId="2644460920" sldId="402"/>
        </pc:sldMkLst>
        <pc:spChg chg="mod">
          <ac:chgData name="Scott Zeng" userId="d688f085-b0db-429b-9faf-6fed01574f59" providerId="ADAL" clId="{28CA65AA-2C52-4A29-BD86-46584E7F4BCD}" dt="2024-03-08T09:54:15.854" v="76" actId="1076"/>
          <ac:spMkLst>
            <pc:docMk/>
            <pc:sldMk cId="2644460920" sldId="402"/>
            <ac:spMk id="6" creationId="{5275EE61-D4A7-2766-A0C9-042CF163414E}"/>
          </ac:spMkLst>
        </pc:spChg>
        <pc:spChg chg="mod">
          <ac:chgData name="Scott Zeng" userId="d688f085-b0db-429b-9faf-6fed01574f59" providerId="ADAL" clId="{28CA65AA-2C52-4A29-BD86-46584E7F4BCD}" dt="2024-03-08T09:54:18.274" v="77" actId="1076"/>
          <ac:spMkLst>
            <pc:docMk/>
            <pc:sldMk cId="2644460920" sldId="402"/>
            <ac:spMk id="7" creationId="{1352A5B8-2E21-0C2E-2AF6-D0C42A4C82AB}"/>
          </ac:spMkLst>
        </pc:spChg>
        <pc:spChg chg="mod">
          <ac:chgData name="Scott Zeng" userId="d688f085-b0db-429b-9faf-6fed01574f59" providerId="ADAL" clId="{28CA65AA-2C52-4A29-BD86-46584E7F4BCD}" dt="2024-03-08T09:54:20.967" v="78" actId="1076"/>
          <ac:spMkLst>
            <pc:docMk/>
            <pc:sldMk cId="2644460920" sldId="402"/>
            <ac:spMk id="9" creationId="{A808B731-B5F0-83F1-E7E7-6B2BDB420394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24:49.813" v="94" actId="1076"/>
        <pc:sldMkLst>
          <pc:docMk/>
          <pc:sldMk cId="334646423" sldId="403"/>
        </pc:sldMkLst>
        <pc:spChg chg="mod">
          <ac:chgData name="Scott Zeng" userId="d688f085-b0db-429b-9faf-6fed01574f59" providerId="ADAL" clId="{28CA65AA-2C52-4A29-BD86-46584E7F4BCD}" dt="2024-03-08T10:24:49.813" v="94" actId="1076"/>
          <ac:spMkLst>
            <pc:docMk/>
            <pc:sldMk cId="334646423" sldId="403"/>
            <ac:spMk id="6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26:25.247" v="104" actId="1076"/>
        <pc:sldMkLst>
          <pc:docMk/>
          <pc:sldMk cId="2736642092" sldId="404"/>
        </pc:sldMkLst>
        <pc:spChg chg="mod">
          <ac:chgData name="Scott Zeng" userId="d688f085-b0db-429b-9faf-6fed01574f59" providerId="ADAL" clId="{28CA65AA-2C52-4A29-BD86-46584E7F4BCD}" dt="2024-03-08T10:26:15.559" v="103" actId="255"/>
          <ac:spMkLst>
            <pc:docMk/>
            <pc:sldMk cId="2736642092" sldId="404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5:53.710" v="102" actId="1076"/>
          <ac:spMkLst>
            <pc:docMk/>
            <pc:sldMk cId="2736642092" sldId="404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26:25.247" v="104" actId="1076"/>
          <ac:spMkLst>
            <pc:docMk/>
            <pc:sldMk cId="2736642092" sldId="404"/>
            <ac:spMk id="9" creationId="{00000000-0000-0000-0000-000000000000}"/>
          </ac:spMkLst>
        </pc:spChg>
      </pc:sldChg>
      <pc:sldChg chg="mod modClrScheme chgLayout">
        <pc:chgData name="Scott Zeng" userId="d688f085-b0db-429b-9faf-6fed01574f59" providerId="ADAL" clId="{28CA65AA-2C52-4A29-BD86-46584E7F4BCD}" dt="2024-03-08T09:45:46.058" v="0" actId="700"/>
        <pc:sldMkLst>
          <pc:docMk/>
          <pc:sldMk cId="1133672775" sldId="405"/>
        </pc:sldMkLst>
      </pc:sldChg>
      <pc:sldChg chg="modSp mod modClrScheme chgLayout">
        <pc:chgData name="Scott Zeng" userId="d688f085-b0db-429b-9faf-6fed01574f59" providerId="ADAL" clId="{28CA65AA-2C52-4A29-BD86-46584E7F4BCD}" dt="2024-03-08T10:32:41.326" v="189" actId="1076"/>
        <pc:sldMkLst>
          <pc:docMk/>
          <pc:sldMk cId="246477051" sldId="406"/>
        </pc:sldMkLst>
        <pc:spChg chg="mod">
          <ac:chgData name="Scott Zeng" userId="d688f085-b0db-429b-9faf-6fed01574f59" providerId="ADAL" clId="{28CA65AA-2C52-4A29-BD86-46584E7F4BCD}" dt="2024-03-08T10:32:33.647" v="186" actId="1076"/>
          <ac:spMkLst>
            <pc:docMk/>
            <pc:sldMk cId="246477051" sldId="406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2:39.310" v="188" actId="1076"/>
          <ac:spMkLst>
            <pc:docMk/>
            <pc:sldMk cId="246477051" sldId="406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2:41.326" v="189" actId="1076"/>
          <ac:spMkLst>
            <pc:docMk/>
            <pc:sldMk cId="246477051" sldId="406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33:10.599" v="195" actId="1076"/>
        <pc:sldMkLst>
          <pc:docMk/>
          <pc:sldMk cId="1200385349" sldId="407"/>
        </pc:sldMkLst>
        <pc:spChg chg="mod">
          <ac:chgData name="Scott Zeng" userId="d688f085-b0db-429b-9faf-6fed01574f59" providerId="ADAL" clId="{28CA65AA-2C52-4A29-BD86-46584E7F4BCD}" dt="2024-03-08T10:32:50.870" v="191" actId="1076"/>
          <ac:spMkLst>
            <pc:docMk/>
            <pc:sldMk cId="1200385349" sldId="407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2:53.998" v="192" actId="1076"/>
          <ac:spMkLst>
            <pc:docMk/>
            <pc:sldMk cId="1200385349" sldId="407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2:56.750" v="193" actId="1076"/>
          <ac:spMkLst>
            <pc:docMk/>
            <pc:sldMk cId="1200385349" sldId="407"/>
            <ac:spMk id="9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33:10.599" v="195" actId="1076"/>
          <ac:picMkLst>
            <pc:docMk/>
            <pc:sldMk cId="1200385349" sldId="407"/>
            <ac:picMk id="3" creationId="{B8295B00-9928-6BA1-EEEA-47539F2827BE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9T01:09:54.106" v="263" actId="1076"/>
        <pc:sldMkLst>
          <pc:docMk/>
          <pc:sldMk cId="3665756143" sldId="408"/>
        </pc:sldMkLst>
        <pc:spChg chg="mod">
          <ac:chgData name="Scott Zeng" userId="d688f085-b0db-429b-9faf-6fed01574f59" providerId="ADAL" clId="{28CA65AA-2C52-4A29-BD86-46584E7F4BCD}" dt="2024-03-08T10:33:22.757" v="197" actId="1076"/>
          <ac:spMkLst>
            <pc:docMk/>
            <pc:sldMk cId="3665756143" sldId="408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3:27.342" v="198" actId="1076"/>
          <ac:spMkLst>
            <pc:docMk/>
            <pc:sldMk cId="3665756143" sldId="408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9T01:09:54.106" v="263" actId="1076"/>
          <ac:spMkLst>
            <pc:docMk/>
            <pc:sldMk cId="3665756143" sldId="408"/>
            <ac:spMk id="9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33:34.990" v="199" actId="1076"/>
          <ac:picMkLst>
            <pc:docMk/>
            <pc:sldMk cId="3665756143" sldId="408"/>
            <ac:picMk id="4" creationId="{7A2C40C7-8DCC-7FA6-6ABA-08EFD37820D5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33:49.446" v="203" actId="1076"/>
        <pc:sldMkLst>
          <pc:docMk/>
          <pc:sldMk cId="2362018516" sldId="409"/>
        </pc:sldMkLst>
        <pc:spChg chg="mod">
          <ac:chgData name="Scott Zeng" userId="d688f085-b0db-429b-9faf-6fed01574f59" providerId="ADAL" clId="{28CA65AA-2C52-4A29-BD86-46584E7F4BCD}" dt="2024-03-08T10:33:44.982" v="201" actId="1076"/>
          <ac:spMkLst>
            <pc:docMk/>
            <pc:sldMk cId="2362018516" sldId="409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3:47.206" v="202" actId="1076"/>
          <ac:spMkLst>
            <pc:docMk/>
            <pc:sldMk cId="2362018516" sldId="409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3:49.446" v="203" actId="1076"/>
          <ac:spMkLst>
            <pc:docMk/>
            <pc:sldMk cId="2362018516" sldId="409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34:02.918" v="207" actId="1076"/>
        <pc:sldMkLst>
          <pc:docMk/>
          <pc:sldMk cId="2994146818" sldId="410"/>
        </pc:sldMkLst>
        <pc:spChg chg="mod">
          <ac:chgData name="Scott Zeng" userId="d688f085-b0db-429b-9faf-6fed01574f59" providerId="ADAL" clId="{28CA65AA-2C52-4A29-BD86-46584E7F4BCD}" dt="2024-03-08T10:33:57.911" v="205" actId="1076"/>
          <ac:spMkLst>
            <pc:docMk/>
            <pc:sldMk cId="2994146818" sldId="410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4:00.566" v="206" actId="1076"/>
          <ac:spMkLst>
            <pc:docMk/>
            <pc:sldMk cId="2994146818" sldId="410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4:02.918" v="207" actId="1076"/>
          <ac:spMkLst>
            <pc:docMk/>
            <pc:sldMk cId="2994146818" sldId="410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34:18.224" v="212" actId="1076"/>
        <pc:sldMkLst>
          <pc:docMk/>
          <pc:sldMk cId="2055256145" sldId="411"/>
        </pc:sldMkLst>
        <pc:spChg chg="mod">
          <ac:chgData name="Scott Zeng" userId="d688f085-b0db-429b-9faf-6fed01574f59" providerId="ADAL" clId="{28CA65AA-2C52-4A29-BD86-46584E7F4BCD}" dt="2024-03-08T10:34:11.751" v="209" actId="1076"/>
          <ac:spMkLst>
            <pc:docMk/>
            <pc:sldMk cId="2055256145" sldId="411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4:13.800" v="210" actId="1076"/>
          <ac:spMkLst>
            <pc:docMk/>
            <pc:sldMk cId="2055256145" sldId="411"/>
            <ac:spMk id="7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4:18.224" v="212" actId="1076"/>
          <ac:spMkLst>
            <pc:docMk/>
            <pc:sldMk cId="2055256145" sldId="411"/>
            <ac:spMk id="8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4:15.910" v="211" actId="1076"/>
          <ac:spMkLst>
            <pc:docMk/>
            <pc:sldMk cId="2055256145" sldId="411"/>
            <ac:spMk id="9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34:45.149" v="220" actId="1076"/>
        <pc:sldMkLst>
          <pc:docMk/>
          <pc:sldMk cId="2936329310" sldId="412"/>
        </pc:sldMkLst>
        <pc:spChg chg="mod">
          <ac:chgData name="Scott Zeng" userId="d688f085-b0db-429b-9faf-6fed01574f59" providerId="ADAL" clId="{28CA65AA-2C52-4A29-BD86-46584E7F4BCD}" dt="2024-03-08T10:34:45.149" v="220" actId="1076"/>
          <ac:spMkLst>
            <pc:docMk/>
            <pc:sldMk cId="2936329310" sldId="412"/>
            <ac:spMk id="5" creationId="{E877DDD4-93A4-469F-A4C4-A0F5F1C864BC}"/>
          </ac:spMkLst>
        </pc:spChg>
        <pc:spChg chg="mod">
          <ac:chgData name="Scott Zeng" userId="d688f085-b0db-429b-9faf-6fed01574f59" providerId="ADAL" clId="{28CA65AA-2C52-4A29-BD86-46584E7F4BCD}" dt="2024-03-08T10:34:40.934" v="218" actId="1076"/>
          <ac:spMkLst>
            <pc:docMk/>
            <pc:sldMk cId="2936329310" sldId="412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4:43.038" v="219" actId="1076"/>
          <ac:spMkLst>
            <pc:docMk/>
            <pc:sldMk cId="2936329310" sldId="412"/>
            <ac:spMk id="7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34:58.869" v="224" actId="1076"/>
        <pc:sldMkLst>
          <pc:docMk/>
          <pc:sldMk cId="1607854040" sldId="413"/>
        </pc:sldMkLst>
        <pc:spChg chg="mod">
          <ac:chgData name="Scott Zeng" userId="d688f085-b0db-429b-9faf-6fed01574f59" providerId="ADAL" clId="{28CA65AA-2C52-4A29-BD86-46584E7F4BCD}" dt="2024-03-08T10:34:58.869" v="224" actId="1076"/>
          <ac:spMkLst>
            <pc:docMk/>
            <pc:sldMk cId="1607854040" sldId="413"/>
            <ac:spMk id="5" creationId="{E877DDD4-93A4-469F-A4C4-A0F5F1C864BC}"/>
          </ac:spMkLst>
        </pc:spChg>
        <pc:spChg chg="mod">
          <ac:chgData name="Scott Zeng" userId="d688f085-b0db-429b-9faf-6fed01574f59" providerId="ADAL" clId="{28CA65AA-2C52-4A29-BD86-46584E7F4BCD}" dt="2024-03-08T10:34:55.303" v="222" actId="1076"/>
          <ac:spMkLst>
            <pc:docMk/>
            <pc:sldMk cId="1607854040" sldId="413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34:57.247" v="223" actId="1076"/>
          <ac:spMkLst>
            <pc:docMk/>
            <pc:sldMk cId="1607854040" sldId="413"/>
            <ac:spMk id="7" creationId="{00000000-0000-0000-0000-000000000000}"/>
          </ac:spMkLst>
        </pc:spChg>
      </pc:sldChg>
      <pc:sldChg chg="modSp del mod modClrScheme chgLayout">
        <pc:chgData name="Scott Zeng" userId="d688f085-b0db-429b-9faf-6fed01574f59" providerId="ADAL" clId="{28CA65AA-2C52-4A29-BD86-46584E7F4BCD}" dt="2024-03-08T10:35:14.043" v="225" actId="47"/>
        <pc:sldMkLst>
          <pc:docMk/>
          <pc:sldMk cId="3902895807" sldId="414"/>
        </pc:sldMkLst>
        <pc:picChg chg="mod ord">
          <ac:chgData name="Scott Zeng" userId="d688f085-b0db-429b-9faf-6fed01574f59" providerId="ADAL" clId="{28CA65AA-2C52-4A29-BD86-46584E7F4BCD}" dt="2024-03-08T09:45:46.058" v="0" actId="700"/>
          <ac:picMkLst>
            <pc:docMk/>
            <pc:sldMk cId="3902895807" sldId="414"/>
            <ac:picMk id="4" creationId="{00000000-0000-0000-0000-000000000000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41:05.638" v="253" actId="1076"/>
        <pc:sldMkLst>
          <pc:docMk/>
          <pc:sldMk cId="306639311" sldId="415"/>
        </pc:sldMkLst>
        <pc:spChg chg="mod">
          <ac:chgData name="Scott Zeng" userId="d688f085-b0db-429b-9faf-6fed01574f59" providerId="ADAL" clId="{28CA65AA-2C52-4A29-BD86-46584E7F4BCD}" dt="2024-03-08T10:38:22.189" v="250" actId="1076"/>
          <ac:spMkLst>
            <pc:docMk/>
            <pc:sldMk cId="306639311" sldId="415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41:05.638" v="253" actId="1076"/>
          <ac:spMkLst>
            <pc:docMk/>
            <pc:sldMk cId="306639311" sldId="415"/>
            <ac:spMk id="7" creationId="{00000000-0000-0000-0000-000000000000}"/>
          </ac:spMkLst>
        </pc:spChg>
        <pc:picChg chg="mod">
          <ac:chgData name="Scott Zeng" userId="d688f085-b0db-429b-9faf-6fed01574f59" providerId="ADAL" clId="{28CA65AA-2C52-4A29-BD86-46584E7F4BCD}" dt="2024-03-08T10:38:32.461" v="252" actId="1076"/>
          <ac:picMkLst>
            <pc:docMk/>
            <pc:sldMk cId="306639311" sldId="415"/>
            <ac:picMk id="5" creationId="{93992072-F04F-4CA4-9076-3D285AB0E546}"/>
          </ac:picMkLst>
        </pc:picChg>
      </pc:sldChg>
      <pc:sldChg chg="modSp mod modClrScheme chgLayout">
        <pc:chgData name="Scott Zeng" userId="d688f085-b0db-429b-9faf-6fed01574f59" providerId="ADAL" clId="{28CA65AA-2C52-4A29-BD86-46584E7F4BCD}" dt="2024-03-08T10:41:17.045" v="256" actId="1076"/>
        <pc:sldMkLst>
          <pc:docMk/>
          <pc:sldMk cId="1968285540" sldId="416"/>
        </pc:sldMkLst>
        <pc:spChg chg="mod">
          <ac:chgData name="Scott Zeng" userId="d688f085-b0db-429b-9faf-6fed01574f59" providerId="ADAL" clId="{28CA65AA-2C52-4A29-BD86-46584E7F4BCD}" dt="2024-03-08T10:41:14.605" v="255" actId="1076"/>
          <ac:spMkLst>
            <pc:docMk/>
            <pc:sldMk cId="1968285540" sldId="416"/>
            <ac:spMk id="6" creationId="{00000000-0000-0000-0000-000000000000}"/>
          </ac:spMkLst>
        </pc:spChg>
        <pc:spChg chg="mod">
          <ac:chgData name="Scott Zeng" userId="d688f085-b0db-429b-9faf-6fed01574f59" providerId="ADAL" clId="{28CA65AA-2C52-4A29-BD86-46584E7F4BCD}" dt="2024-03-08T10:41:17.045" v="256" actId="1076"/>
          <ac:spMkLst>
            <pc:docMk/>
            <pc:sldMk cId="1968285540" sldId="416"/>
            <ac:spMk id="7" creationId="{00000000-0000-0000-0000-000000000000}"/>
          </ac:spMkLst>
        </pc:spChg>
      </pc:sldChg>
      <pc:sldChg chg="mod modClrScheme chgLayout">
        <pc:chgData name="Scott Zeng" userId="d688f085-b0db-429b-9faf-6fed01574f59" providerId="ADAL" clId="{28CA65AA-2C52-4A29-BD86-46584E7F4BCD}" dt="2024-03-08T09:45:46.058" v="0" actId="700"/>
        <pc:sldMkLst>
          <pc:docMk/>
          <pc:sldMk cId="3509780877" sldId="417"/>
        </pc:sldMkLst>
      </pc:sldChg>
      <pc:sldChg chg="modSp mod modClrScheme chgLayout">
        <pc:chgData name="Scott Zeng" userId="d688f085-b0db-429b-9faf-6fed01574f59" providerId="ADAL" clId="{28CA65AA-2C52-4A29-BD86-46584E7F4BCD}" dt="2024-03-08T10:41:34.046" v="259" actId="1076"/>
        <pc:sldMkLst>
          <pc:docMk/>
          <pc:sldMk cId="3930361406" sldId="418"/>
        </pc:sldMkLst>
        <pc:spChg chg="mod">
          <ac:chgData name="Scott Zeng" userId="d688f085-b0db-429b-9faf-6fed01574f59" providerId="ADAL" clId="{28CA65AA-2C52-4A29-BD86-46584E7F4BCD}" dt="2024-03-08T10:41:34.046" v="259" actId="1076"/>
          <ac:spMkLst>
            <pc:docMk/>
            <pc:sldMk cId="3930361406" sldId="418"/>
            <ac:spMk id="6" creationId="{00000000-0000-0000-0000-000000000000}"/>
          </ac:spMkLst>
        </pc:spChg>
      </pc:sldChg>
      <pc:sldChg chg="modSp mod modClrScheme chgLayout">
        <pc:chgData name="Scott Zeng" userId="d688f085-b0db-429b-9faf-6fed01574f59" providerId="ADAL" clId="{28CA65AA-2C52-4A29-BD86-46584E7F4BCD}" dt="2024-03-08T10:41:49.055" v="261" actId="1076"/>
        <pc:sldMkLst>
          <pc:docMk/>
          <pc:sldMk cId="1755658829" sldId="419"/>
        </pc:sldMkLst>
        <pc:spChg chg="mod">
          <ac:chgData name="Scott Zeng" userId="d688f085-b0db-429b-9faf-6fed01574f59" providerId="ADAL" clId="{28CA65AA-2C52-4A29-BD86-46584E7F4BCD}" dt="2024-03-08T10:41:49.055" v="261" actId="1076"/>
          <ac:spMkLst>
            <pc:docMk/>
            <pc:sldMk cId="1755658829" sldId="419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CA7E-3EC1-4288-B9D9-FC1EE93FCCA0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5AB88-1190-4780-AE5D-C66042A64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43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5AB88-1190-4780-AE5D-C66042A647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41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AB88-1190-4780-AE5D-C66042A647A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11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Point-to-point migration wizard configuration interface, the destination supports selecting the specified HCI platform.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Before migration, automatically plan the destination VM configuration according to the source server specifications. The API will be called to automatically create the destination machine.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Automatically mount the bare metal restore media on the destination machine before migration.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Automatic driver compatibility after migration.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Bare metal restore media support DHCP or manually configure IP address.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Compatibility processing, automatic installation of Sangfor performance optimization tools (Sangfor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Vmtools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Retain the migration method of manually creating the destination machine.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F82D-1A94-5740-ACE7-59C7B1B9758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9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F82D-1A94-5740-ACE7-59C7B1B9758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45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F82D-1A94-5740-ACE7-59C7B1B9758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616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F82D-1A94-5740-ACE7-59C7B1B9758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5406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84810" fontAlgn="auto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F82D-1A94-5740-ACE7-59C7B1B9758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922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Note that the VM in vCenter/</a:t>
            </a:r>
            <a:r>
              <a:rPr lang="en-US" altLang="zh-CN" dirty="0" err="1"/>
              <a:t>Vmware</a:t>
            </a:r>
            <a:r>
              <a:rPr lang="en-US" altLang="zh-CN" dirty="0"/>
              <a:t> can only add by one system admin.</a:t>
            </a:r>
          </a:p>
          <a:p>
            <a:r>
              <a:rPr lang="en-US" altLang="zh-CN" dirty="0"/>
              <a:t>Example, there are 3 VMs in vCenter, VM A,B and C.</a:t>
            </a:r>
          </a:p>
          <a:p>
            <a:r>
              <a:rPr lang="en-US" altLang="zh-CN" dirty="0"/>
              <a:t>While user A added the vCenter into SCMT with VM A, other user will only be able to add VM B and 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F82D-1A94-5740-ACE7-59C7B1B9758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75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F82D-1A94-5740-ACE7-59C7B1B97581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32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F82D-1A94-5740-ACE7-59C7B1B9758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151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design on the top left corn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1089660" y="6415619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41561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907549" y="6517055"/>
            <a:ext cx="10423265" cy="162252"/>
            <a:chOff x="907549" y="6523638"/>
            <a:chExt cx="10423265" cy="162252"/>
          </a:xfrm>
        </p:grpSpPr>
        <p:sp>
          <p:nvSpPr>
            <p:cNvPr id="15" name="矩形 14"/>
            <p:cNvSpPr/>
            <p:nvPr/>
          </p:nvSpPr>
          <p:spPr>
            <a:xfrm>
              <a:off x="11168562" y="6523638"/>
              <a:ext cx="162252" cy="162252"/>
            </a:xfrm>
            <a:prstGeom prst="rect">
              <a:avLst/>
            </a:prstGeom>
            <a:solidFill>
              <a:srgbClr val="6FB3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07549" y="6523638"/>
              <a:ext cx="162252" cy="162252"/>
            </a:xfrm>
            <a:prstGeom prst="rect">
              <a:avLst/>
            </a:prstGeom>
            <a:solidFill>
              <a:srgbClr val="345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0" name="直接连接符 19"/>
          <p:cNvCxnSpPr/>
          <p:nvPr userDrawn="1"/>
        </p:nvCxnSpPr>
        <p:spPr>
          <a:xfrm>
            <a:off x="914400" y="6299667"/>
            <a:ext cx="10421938" cy="0"/>
          </a:xfrm>
          <a:prstGeom prst="line">
            <a:avLst/>
          </a:prstGeom>
          <a:ln w="12700">
            <a:solidFill>
              <a:srgbClr val="79B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2797" y="641561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91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7015" userDrawn="1">
          <p15:clr>
            <a:srgbClr val="FBAE40"/>
          </p15:clr>
        </p15:guide>
        <p15:guide id="3" orient="horz" pos="4178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242611"/>
            <a:ext cx="2743200" cy="365125"/>
          </a:xfr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</a:t>
            </a:r>
            <a:fld id="{324BD2D5-E84C-4DC5-B7C9-5EE0F5BE9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4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242611"/>
            <a:ext cx="2743200" cy="365125"/>
          </a:xfr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</a:t>
            </a:r>
            <a:fld id="{324BD2D5-E84C-4DC5-B7C9-5EE0F5BE9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幻灯片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模板背景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"/>
            <a:ext cx="12192000" cy="6844311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zh-CN">
                <a:sym typeface="+mn-ea"/>
              </a:rPr>
              <a:t>CONFIDENTIAL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8A6BDE7F-0D97-4B1F-9F93-B7C0D2C13FB8}" type="slidenum">
              <a:rPr lang="zh-CN" altLang="en-US" smtClean="0"/>
              <a:t>‹#›</a:t>
            </a:fld>
            <a:r>
              <a:rPr lang="zh-CN" altLang="en-US"/>
              <a:t>页</a:t>
            </a:r>
            <a:endParaRPr lang="zh-CN" altLang="en-US" dirty="0"/>
          </a:p>
        </p:txBody>
      </p:sp>
      <p:sp>
        <p:nvSpPr>
          <p:cNvPr id="6" name="文本占位符 36"/>
          <p:cNvSpPr>
            <a:spLocks noGrp="1"/>
          </p:cNvSpPr>
          <p:nvPr>
            <p:ph type="body" sz="quarter" idx="13" hasCustomPrompt="1"/>
          </p:nvPr>
        </p:nvSpPr>
        <p:spPr>
          <a:xfrm>
            <a:off x="4707655" y="2288442"/>
            <a:ext cx="6691838" cy="63489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000" b="1">
                <a:solidFill>
                  <a:srgbClr val="1841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标题标题微软雅黑</a:t>
            </a:r>
            <a:r>
              <a:rPr kumimoji="1" lang="en-US" altLang="zh-CN" dirty="0"/>
              <a:t>40</a:t>
            </a:r>
            <a:r>
              <a:rPr kumimoji="1" lang="zh-CN" altLang="en-US" dirty="0"/>
              <a:t>号</a:t>
            </a:r>
          </a:p>
        </p:txBody>
      </p:sp>
      <p:sp>
        <p:nvSpPr>
          <p:cNvPr id="7" name="文本占位符 36"/>
          <p:cNvSpPr>
            <a:spLocks noGrp="1"/>
          </p:cNvSpPr>
          <p:nvPr>
            <p:ph type="body" sz="quarter" idx="14" hasCustomPrompt="1"/>
          </p:nvPr>
        </p:nvSpPr>
        <p:spPr>
          <a:xfrm>
            <a:off x="7050532" y="2976168"/>
            <a:ext cx="4338454" cy="63489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标题微软雅黑</a:t>
            </a:r>
            <a:r>
              <a:rPr kumimoji="1" lang="en-US" altLang="zh-CN" dirty="0"/>
              <a:t>32</a:t>
            </a:r>
            <a:r>
              <a:rPr kumimoji="1" lang="zh-CN" altLang="en-US" dirty="0"/>
              <a:t>号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51" y="438140"/>
            <a:ext cx="1806075" cy="6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5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模板背景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87845"/>
          </a:xfrm>
          <a:prstGeom prst="rect">
            <a:avLst/>
          </a:prstGeom>
        </p:spPr>
      </p:pic>
      <p:sp>
        <p:nvSpPr>
          <p:cNvPr id="6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4966335" y="2836545"/>
            <a:ext cx="6353175" cy="642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kumimoji="1" lang="zh-CN" altLang="en-US" sz="4000" b="1" i="0" u="none" strike="noStrike" kern="1200" cap="none" spc="0" normalizeH="0" baseline="0" noProof="1" dirty="0">
                <a:gradFill flip="none" rotWithShape="1">
                  <a:gsLst>
                    <a:gs pos="100000">
                      <a:srgbClr val="0D5490"/>
                    </a:gs>
                    <a:gs pos="0">
                      <a:srgbClr val="60AC3C"/>
                    </a:gs>
                  </a:gsLst>
                  <a:lin ang="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zh-CN" altLang="en-US" dirty="0"/>
              <a:t>1.章节标题微软雅黑40号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zh-CN">
                <a:sym typeface="+mn-ea"/>
              </a:rPr>
              <a:t>CONFIDENTIAL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8A6BDE7F-0D97-4B1F-9F93-B7C0D2C13FB8}" type="slidenum">
              <a:rPr lang="zh-CN" altLang="en-US" smtClean="0"/>
              <a:t>‹#›</a:t>
            </a:fld>
            <a:r>
              <a:rPr lang="zh-CN" altLang="en-US"/>
              <a:t>页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51" y="438140"/>
            <a:ext cx="1806075" cy="6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18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幻灯片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39744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zh-CN">
                <a:sym typeface="+mn-ea"/>
              </a:rPr>
              <a:t>CONFIDENTIAL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8A6BDE7F-0D97-4B1F-9F93-B7C0D2C13FB8}" type="slidenum">
              <a:rPr lang="zh-CN" altLang="en-US" smtClean="0"/>
              <a:t>‹#›</a:t>
            </a:fld>
            <a:r>
              <a:rPr lang="zh-CN" altLang="en-US"/>
              <a:t>页</a:t>
            </a:r>
            <a:endParaRPr lang="zh-CN" altLang="en-US" dirty="0"/>
          </a:p>
        </p:txBody>
      </p:sp>
      <p:sp>
        <p:nvSpPr>
          <p:cNvPr id="6" name="文本占位符 26"/>
          <p:cNvSpPr>
            <a:spLocks noGrp="1"/>
          </p:cNvSpPr>
          <p:nvPr>
            <p:ph type="body" sz="quarter" idx="12" hasCustomPrompt="1"/>
          </p:nvPr>
        </p:nvSpPr>
        <p:spPr>
          <a:xfrm>
            <a:off x="1044820" y="557852"/>
            <a:ext cx="7186252" cy="432802"/>
          </a:xfrm>
          <a:prstGeom prst="rect">
            <a:avLst/>
          </a:prstGeom>
        </p:spPr>
        <p:txBody>
          <a:bodyPr wrap="none" lIns="90000" tIns="36000" bIns="36000">
            <a:noAutofit/>
          </a:bodyPr>
          <a:lstStyle>
            <a:lvl1pPr marL="0" indent="0">
              <a:buFontTx/>
              <a:buNone/>
              <a:defRPr sz="2600" b="1">
                <a:solidFill>
                  <a:srgbClr val="1841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zh-CN" altLang="en-US" dirty="0"/>
              <a:t>标题文字微软雅黑</a:t>
            </a:r>
            <a:r>
              <a:rPr kumimoji="1" lang="en-US" altLang="zh-CN" dirty="0"/>
              <a:t>26</a:t>
            </a:r>
            <a:r>
              <a:rPr kumimoji="1" lang="zh-CN" altLang="en-US" dirty="0"/>
              <a:t>号</a:t>
            </a:r>
          </a:p>
        </p:txBody>
      </p:sp>
      <p:sp>
        <p:nvSpPr>
          <p:cNvPr id="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1044820" y="1191047"/>
            <a:ext cx="10101600" cy="362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zh-CN" altLang="en-US" dirty="0"/>
              <a:t>正文</a:t>
            </a:r>
            <a:r>
              <a:rPr kumimoji="1" lang="en-US" altLang="zh-CN" dirty="0"/>
              <a:t>16</a:t>
            </a:r>
            <a:r>
              <a:rPr kumimoji="1" lang="zh-CN" altLang="en-US" dirty="0"/>
              <a:t>号字</a:t>
            </a:r>
            <a:endParaRPr kumimoji="1"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51" y="438140"/>
            <a:ext cx="1806075" cy="6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1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1089660" y="6415619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41561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07549" y="6517055"/>
            <a:ext cx="10423265" cy="162252"/>
            <a:chOff x="907549" y="6523638"/>
            <a:chExt cx="10423265" cy="162252"/>
          </a:xfrm>
        </p:grpSpPr>
        <p:sp>
          <p:nvSpPr>
            <p:cNvPr id="12" name="矩形 11"/>
            <p:cNvSpPr/>
            <p:nvPr/>
          </p:nvSpPr>
          <p:spPr>
            <a:xfrm>
              <a:off x="11168562" y="6523638"/>
              <a:ext cx="162252" cy="162252"/>
            </a:xfrm>
            <a:prstGeom prst="rect">
              <a:avLst/>
            </a:prstGeom>
            <a:solidFill>
              <a:srgbClr val="6FB3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07549" y="6523638"/>
              <a:ext cx="162252" cy="162252"/>
            </a:xfrm>
            <a:prstGeom prst="rect">
              <a:avLst/>
            </a:prstGeom>
            <a:solidFill>
              <a:srgbClr val="345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4" name="直接连接符 13"/>
          <p:cNvCxnSpPr/>
          <p:nvPr userDrawn="1"/>
        </p:nvCxnSpPr>
        <p:spPr>
          <a:xfrm>
            <a:off x="914400" y="6299667"/>
            <a:ext cx="10421938" cy="0"/>
          </a:xfrm>
          <a:prstGeom prst="line">
            <a:avLst/>
          </a:prstGeom>
          <a:ln w="12700">
            <a:solidFill>
              <a:srgbClr val="79B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2797" y="641561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157CFB-EA35-1844-A992-AF433AB50FD9}"/>
              </a:ext>
            </a:extLst>
          </p:cNvPr>
          <p:cNvGrpSpPr/>
          <p:nvPr userDrawn="1"/>
        </p:nvGrpSpPr>
        <p:grpSpPr>
          <a:xfrm>
            <a:off x="0" y="311232"/>
            <a:ext cx="590573" cy="326941"/>
            <a:chOff x="1" y="311232"/>
            <a:chExt cx="590573" cy="32694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F624280-979D-4546-B7F2-56FC1B354A0B}"/>
                </a:ext>
              </a:extLst>
            </p:cNvPr>
            <p:cNvSpPr/>
            <p:nvPr/>
          </p:nvSpPr>
          <p:spPr>
            <a:xfrm>
              <a:off x="1" y="311234"/>
              <a:ext cx="396240" cy="326939"/>
            </a:xfrm>
            <a:prstGeom prst="rect">
              <a:avLst/>
            </a:prstGeom>
            <a:solidFill>
              <a:srgbClr val="345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5431528-1905-5E4B-BC5F-D7BD348ADFBE}"/>
                </a:ext>
              </a:extLst>
            </p:cNvPr>
            <p:cNvSpPr/>
            <p:nvPr/>
          </p:nvSpPr>
          <p:spPr>
            <a:xfrm>
              <a:off x="524852" y="311232"/>
              <a:ext cx="65722" cy="326939"/>
            </a:xfrm>
            <a:prstGeom prst="rect">
              <a:avLst/>
            </a:prstGeom>
            <a:solidFill>
              <a:srgbClr val="79BD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BF5372F-B50F-844B-98C7-04C1E4E78242}"/>
                </a:ext>
              </a:extLst>
            </p:cNvPr>
            <p:cNvSpPr/>
            <p:nvPr/>
          </p:nvSpPr>
          <p:spPr>
            <a:xfrm>
              <a:off x="393853" y="311234"/>
              <a:ext cx="65722" cy="326939"/>
            </a:xfrm>
            <a:prstGeom prst="rect">
              <a:avLst/>
            </a:prstGeom>
            <a:solidFill>
              <a:srgbClr val="79BD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192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CONFIDENTIAL logo on the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1089660" y="6415619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907549" y="6517055"/>
            <a:ext cx="10423265" cy="162252"/>
            <a:chOff x="907549" y="6523638"/>
            <a:chExt cx="10423265" cy="162252"/>
          </a:xfrm>
        </p:grpSpPr>
        <p:sp>
          <p:nvSpPr>
            <p:cNvPr id="15" name="矩形 14"/>
            <p:cNvSpPr/>
            <p:nvPr/>
          </p:nvSpPr>
          <p:spPr>
            <a:xfrm>
              <a:off x="11168562" y="6523638"/>
              <a:ext cx="162252" cy="162252"/>
            </a:xfrm>
            <a:prstGeom prst="rect">
              <a:avLst/>
            </a:prstGeom>
            <a:solidFill>
              <a:srgbClr val="6FB3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07549" y="6523638"/>
              <a:ext cx="162252" cy="162252"/>
            </a:xfrm>
            <a:prstGeom prst="rect">
              <a:avLst/>
            </a:prstGeom>
            <a:solidFill>
              <a:srgbClr val="345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2" name="直接连接符 21"/>
          <p:cNvCxnSpPr/>
          <p:nvPr userDrawn="1"/>
        </p:nvCxnSpPr>
        <p:spPr>
          <a:xfrm>
            <a:off x="914400" y="6299667"/>
            <a:ext cx="10421938" cy="0"/>
          </a:xfrm>
          <a:prstGeom prst="line">
            <a:avLst/>
          </a:prstGeom>
          <a:ln w="12700">
            <a:solidFill>
              <a:srgbClr val="79B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2797" y="641561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3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title box on the top left cor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1089660" y="6415619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41561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907549" y="6517055"/>
            <a:ext cx="10423265" cy="162252"/>
            <a:chOff x="907549" y="6523638"/>
            <a:chExt cx="10423265" cy="162252"/>
          </a:xfrm>
        </p:grpSpPr>
        <p:sp>
          <p:nvSpPr>
            <p:cNvPr id="5" name="矩形 4"/>
            <p:cNvSpPr/>
            <p:nvPr/>
          </p:nvSpPr>
          <p:spPr>
            <a:xfrm>
              <a:off x="11168562" y="6523638"/>
              <a:ext cx="162252" cy="162252"/>
            </a:xfrm>
            <a:prstGeom prst="rect">
              <a:avLst/>
            </a:prstGeom>
            <a:solidFill>
              <a:srgbClr val="6FB3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07549" y="6523638"/>
              <a:ext cx="162252" cy="162252"/>
            </a:xfrm>
            <a:prstGeom prst="rect">
              <a:avLst/>
            </a:prstGeom>
            <a:solidFill>
              <a:srgbClr val="345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直接连接符 6"/>
          <p:cNvCxnSpPr/>
          <p:nvPr userDrawn="1"/>
        </p:nvCxnSpPr>
        <p:spPr>
          <a:xfrm>
            <a:off x="914400" y="6299667"/>
            <a:ext cx="10421938" cy="0"/>
          </a:xfrm>
          <a:prstGeom prst="line">
            <a:avLst/>
          </a:prstGeom>
          <a:ln w="12700">
            <a:solidFill>
              <a:srgbClr val="79B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2797" y="641561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27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title box on the top left corner and bottom spl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1089660" y="6415619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41561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2797" y="641561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97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design on the top left corner and the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0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94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C62BC-63D8-4176-937B-D5EBCAA09F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85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C62BC-63D8-4176-937B-D5EBCAA09F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3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49680" y="2294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94700" y="6400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5C62BC-63D8-4176-937B-D5EBCAA09F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82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1" r:id="rId4"/>
    <p:sldLayoutId id="2147483662" r:id="rId5"/>
    <p:sldLayoutId id="2147483655" r:id="rId6"/>
    <p:sldLayoutId id="2147483663" r:id="rId7"/>
    <p:sldLayoutId id="2147483659" r:id="rId8"/>
    <p:sldLayoutId id="2147483660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" y="-837"/>
            <a:ext cx="2319463" cy="106038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2216727"/>
            <a:ext cx="645622" cy="1586784"/>
          </a:xfrm>
          <a:prstGeom prst="rect">
            <a:avLst/>
          </a:prstGeom>
          <a:solidFill>
            <a:srgbClr val="345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81169" y="2500256"/>
            <a:ext cx="5878532" cy="175432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345692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Sangfor HCI 6.9.1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345692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9391" y="2216724"/>
            <a:ext cx="129736" cy="1586784"/>
          </a:xfrm>
          <a:prstGeom prst="rect">
            <a:avLst/>
          </a:prstGeom>
          <a:solidFill>
            <a:srgbClr val="79B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3234" y="2216727"/>
            <a:ext cx="129736" cy="1586784"/>
          </a:xfrm>
          <a:prstGeom prst="rect">
            <a:avLst/>
          </a:prstGeom>
          <a:solidFill>
            <a:srgbClr val="79B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16204" y="2734264"/>
            <a:ext cx="184731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22896" y="3465385"/>
            <a:ext cx="184731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6FB332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546090" y="3380595"/>
            <a:ext cx="3796145" cy="0"/>
          </a:xfrm>
          <a:prstGeom prst="line">
            <a:avLst/>
          </a:prstGeom>
          <a:ln w="12700">
            <a:solidFill>
              <a:srgbClr val="C9C9C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913253" y="6517951"/>
            <a:ext cx="162252" cy="162252"/>
          </a:xfrm>
          <a:prstGeom prst="rect">
            <a:avLst/>
          </a:prstGeom>
          <a:solidFill>
            <a:srgbClr val="345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31708" y="6460578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charset="-122"/>
                <a:cs typeface="+mn-cs"/>
                <a:sym typeface="微软雅黑" panose="020B0503020204020204" pitchFamily="34" charset="-122"/>
              </a:rPr>
              <a:t>www.sangfor.com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微软雅黑" charset="-122"/>
              <a:cs typeface="+mn-cs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943635" y="6460578"/>
            <a:ext cx="2304730" cy="276999"/>
            <a:chOff x="4872830" y="6460578"/>
            <a:chExt cx="2304730" cy="276999"/>
          </a:xfrm>
        </p:grpSpPr>
        <p:sp>
          <p:nvSpPr>
            <p:cNvPr id="39" name="矩形 38"/>
            <p:cNvSpPr/>
            <p:nvPr/>
          </p:nvSpPr>
          <p:spPr>
            <a:xfrm>
              <a:off x="4872830" y="6517951"/>
              <a:ext cx="162252" cy="162252"/>
            </a:xfrm>
            <a:prstGeom prst="rect">
              <a:avLst/>
            </a:prstGeom>
            <a:solidFill>
              <a:srgbClr val="79BD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077305" y="6460578"/>
              <a:ext cx="21002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charset="-122"/>
                  <a:cs typeface="+mn-cs"/>
                  <a:sym typeface="微软雅黑" panose="020B0503020204020204" pitchFamily="34" charset="-122"/>
                </a:rPr>
                <a:t>Sangfor Technologies Inc.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790F1AD1-3EDE-6972-8496-7DF929951205}"/>
              </a:ext>
            </a:extLst>
          </p:cNvPr>
          <p:cNvSpPr txBox="1"/>
          <p:nvPr/>
        </p:nvSpPr>
        <p:spPr>
          <a:xfrm>
            <a:off x="1416203" y="3842260"/>
            <a:ext cx="6767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SCMT Migration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2187B66-DED1-5AC3-5D57-86682C1B12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29" y="4728295"/>
            <a:ext cx="2787901" cy="97853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12F099-DA5D-EDF5-C69F-75BEAD511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C62BC-63D8-4176-937B-D5EBCAA09F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4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88175" y="296045"/>
            <a:ext cx="7186613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Port and network requirement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1C3A15C-154D-42D4-8972-3AB58B9D4217}"/>
              </a:ext>
            </a:extLst>
          </p:cNvPr>
          <p:cNvSpPr/>
          <p:nvPr/>
        </p:nvSpPr>
        <p:spPr>
          <a:xfrm>
            <a:off x="3064963" y="1905747"/>
            <a:ext cx="861646" cy="4181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+mn-ea"/>
              </a:rPr>
              <a:t>Source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B3EFE27-04AB-4C15-BBB3-62A06F4EAF35}"/>
              </a:ext>
            </a:extLst>
          </p:cNvPr>
          <p:cNvSpPr/>
          <p:nvPr/>
        </p:nvSpPr>
        <p:spPr>
          <a:xfrm>
            <a:off x="5106765" y="852301"/>
            <a:ext cx="861646" cy="4181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+mn-ea"/>
              </a:rPr>
              <a:t>Server</a:t>
            </a:r>
            <a:endParaRPr lang="zh-CN" altLang="en-US" sz="1400" dirty="0">
              <a:latin typeface="+mn-ea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DD06B1C-29BC-414C-8FD9-38ED5A281E25}"/>
              </a:ext>
            </a:extLst>
          </p:cNvPr>
          <p:cNvCxnSpPr>
            <a:cxnSpLocks/>
            <a:stCxn id="9" idx="0"/>
            <a:endCxn id="11" idx="1"/>
          </p:cNvCxnSpPr>
          <p:nvPr/>
        </p:nvCxnSpPr>
        <p:spPr>
          <a:xfrm flipV="1">
            <a:off x="3495786" y="1061397"/>
            <a:ext cx="1610979" cy="844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2E01AE6E-9B0E-4807-A708-0F4806320664}"/>
              </a:ext>
            </a:extLst>
          </p:cNvPr>
          <p:cNvSpPr txBox="1"/>
          <p:nvPr/>
        </p:nvSpPr>
        <p:spPr>
          <a:xfrm>
            <a:off x="2551152" y="1089388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80,20000-200047</a:t>
            </a:r>
            <a:endParaRPr lang="zh-CN" altLang="en-US" sz="1600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2EFEA60-C871-4C9A-B15B-63BBB335B10A}"/>
              </a:ext>
            </a:extLst>
          </p:cNvPr>
          <p:cNvSpPr/>
          <p:nvPr/>
        </p:nvSpPr>
        <p:spPr>
          <a:xfrm>
            <a:off x="7956416" y="831989"/>
            <a:ext cx="1334340" cy="4181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+mn-ea"/>
              </a:rPr>
              <a:t>Manage PC</a:t>
            </a:r>
            <a:endParaRPr lang="zh-CN" altLang="en-US" sz="1400" dirty="0">
              <a:latin typeface="+mn-ea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DC15386-B6A1-4EAC-8C64-A088913A5BD2}"/>
              </a:ext>
            </a:extLst>
          </p:cNvPr>
          <p:cNvCxnSpPr>
            <a:cxnSpLocks/>
            <a:stCxn id="16" idx="1"/>
            <a:endCxn id="11" idx="3"/>
          </p:cNvCxnSpPr>
          <p:nvPr/>
        </p:nvCxnSpPr>
        <p:spPr>
          <a:xfrm flipH="1">
            <a:off x="5968411" y="1041085"/>
            <a:ext cx="1988005" cy="20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3188731B-A37D-4FF7-83D9-6AB63741CD9D}"/>
              </a:ext>
            </a:extLst>
          </p:cNvPr>
          <p:cNvSpPr txBox="1"/>
          <p:nvPr/>
        </p:nvSpPr>
        <p:spPr>
          <a:xfrm>
            <a:off x="6394642" y="681909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22,80,443</a:t>
            </a:r>
            <a:endParaRPr lang="zh-CN" altLang="en-US" sz="1600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133A473-7763-4498-AF9C-A8B72BDBE88F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5968412" y="1235374"/>
            <a:ext cx="895654" cy="6648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94A5B4F-8437-482D-94B9-869A3568799C}"/>
              </a:ext>
            </a:extLst>
          </p:cNvPr>
          <p:cNvSpPr/>
          <p:nvPr/>
        </p:nvSpPr>
        <p:spPr>
          <a:xfrm>
            <a:off x="6235015" y="1900182"/>
            <a:ext cx="1258101" cy="4181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+mn-ea"/>
              </a:rPr>
              <a:t>Destination</a:t>
            </a:r>
            <a:endParaRPr lang="zh-CN" altLang="en-US" sz="1400" dirty="0">
              <a:latin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2A0F056-896E-405F-A49F-17A944971254}"/>
              </a:ext>
            </a:extLst>
          </p:cNvPr>
          <p:cNvSpPr txBox="1"/>
          <p:nvPr/>
        </p:nvSpPr>
        <p:spPr>
          <a:xfrm>
            <a:off x="6317125" y="1170062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80,20000-200047</a:t>
            </a:r>
            <a:endParaRPr lang="zh-CN" altLang="en-US" sz="1600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915438D-304F-4D06-8926-1B7D4DF47B2A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 flipV="1">
            <a:off x="3926609" y="2109278"/>
            <a:ext cx="2308406" cy="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B54045F-16EB-4D62-AE0C-1617D56FC9FC}"/>
              </a:ext>
            </a:extLst>
          </p:cNvPr>
          <p:cNvSpPr txBox="1"/>
          <p:nvPr/>
        </p:nvSpPr>
        <p:spPr>
          <a:xfrm>
            <a:off x="3961777" y="1746184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22/3389,20000-20047</a:t>
            </a:r>
            <a:endParaRPr lang="zh-CN" altLang="en-US" sz="1600" dirty="0"/>
          </a:p>
        </p:txBody>
      </p:sp>
      <p:graphicFrame>
        <p:nvGraphicFramePr>
          <p:cNvPr id="39" name="表格 8">
            <a:extLst>
              <a:ext uri="{FF2B5EF4-FFF2-40B4-BE49-F238E27FC236}">
                <a16:creationId xmlns:a16="http://schemas.microsoft.com/office/drawing/2014/main" id="{57C9C4C3-4504-4A18-B1E5-BF48BD685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67091"/>
              </p:ext>
            </p:extLst>
          </p:nvPr>
        </p:nvGraphicFramePr>
        <p:xfrm>
          <a:off x="1089658" y="2369474"/>
          <a:ext cx="9461559" cy="322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58">
                  <a:extLst>
                    <a:ext uri="{9D8B030D-6E8A-4147-A177-3AD203B41FA5}">
                      <a16:colId xmlns:a16="http://schemas.microsoft.com/office/drawing/2014/main" val="3437399267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val="2796554345"/>
                    </a:ext>
                  </a:extLst>
                </a:gridCol>
                <a:gridCol w="1238037">
                  <a:extLst>
                    <a:ext uri="{9D8B030D-6E8A-4147-A177-3AD203B41FA5}">
                      <a16:colId xmlns:a16="http://schemas.microsoft.com/office/drawing/2014/main" val="1826281032"/>
                    </a:ext>
                  </a:extLst>
                </a:gridCol>
                <a:gridCol w="989346">
                  <a:extLst>
                    <a:ext uri="{9D8B030D-6E8A-4147-A177-3AD203B41FA5}">
                      <a16:colId xmlns:a16="http://schemas.microsoft.com/office/drawing/2014/main" val="2081771157"/>
                    </a:ext>
                  </a:extLst>
                </a:gridCol>
                <a:gridCol w="1213339">
                  <a:extLst>
                    <a:ext uri="{9D8B030D-6E8A-4147-A177-3AD203B41FA5}">
                      <a16:colId xmlns:a16="http://schemas.microsoft.com/office/drawing/2014/main" val="961681852"/>
                    </a:ext>
                  </a:extLst>
                </a:gridCol>
                <a:gridCol w="3745094">
                  <a:extLst>
                    <a:ext uri="{9D8B030D-6E8A-4147-A177-3AD203B41FA5}">
                      <a16:colId xmlns:a16="http://schemas.microsoft.com/office/drawing/2014/main" val="314296361"/>
                    </a:ext>
                  </a:extLst>
                </a:gridCol>
              </a:tblGrid>
              <a:tr h="3282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Scenario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Source IP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+mn-ea"/>
                          <a:ea typeface="+mn-ea"/>
                        </a:rPr>
                        <a:t>Dest</a:t>
                      </a: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 IP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+mn-ea"/>
                          <a:ea typeface="+mn-ea"/>
                        </a:rPr>
                        <a:t>Dest</a:t>
                      </a: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 Port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Protocol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Port service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extLst>
                  <a:ext uri="{0D108BD9-81ED-4DB2-BD59-A6C34878D82A}">
                    <a16:rowId xmlns:a16="http://schemas.microsoft.com/office/drawing/2014/main" val="388465444"/>
                  </a:ext>
                </a:extLst>
              </a:tr>
              <a:tr h="29446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Migration Task Manage</a:t>
                      </a:r>
                    </a:p>
                  </a:txBody>
                  <a:tcPr marL="100584" marR="100584" marT="41564" marB="4156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Manage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PC</a:t>
                      </a:r>
                    </a:p>
                  </a:txBody>
                  <a:tcPr marL="100584" marR="100584" marT="41564" marB="41564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Server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22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TCP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SCMT </a:t>
                      </a:r>
                      <a:r>
                        <a:rPr lang="en-US" altLang="zh-CN" sz="1200" dirty="0" err="1">
                          <a:latin typeface="+mn-ea"/>
                          <a:ea typeface="+mn-ea"/>
                        </a:rPr>
                        <a:t>sshd</a:t>
                      </a: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 service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extLst>
                  <a:ext uri="{0D108BD9-81ED-4DB2-BD59-A6C34878D82A}">
                    <a16:rowId xmlns:a16="http://schemas.microsoft.com/office/drawing/2014/main" val="3025658204"/>
                  </a:ext>
                </a:extLst>
              </a:tr>
              <a:tr h="294465">
                <a:tc vMerge="1">
                  <a:txBody>
                    <a:bodyPr/>
                    <a:lstStyle/>
                    <a:p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584" marR="100584" marT="41564" marB="41564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管理</a:t>
                      </a:r>
                      <a:r>
                        <a:rPr lang="en-US" altLang="zh-CN" sz="1400" dirty="0"/>
                        <a:t>PC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584" marR="100584" marT="41564" marB="41564" anchor="ctr"/>
                </a:tc>
                <a:tc vMerge="1">
                  <a:txBody>
                    <a:bodyPr/>
                    <a:lstStyle/>
                    <a:p>
                      <a:r>
                        <a:rPr lang="en-US" altLang="zh-CN" sz="1400" dirty="0"/>
                        <a:t>SCMT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80,443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TCP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SCMT Web service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extLst>
                  <a:ext uri="{0D108BD9-81ED-4DB2-BD59-A6C34878D82A}">
                    <a16:rowId xmlns:a16="http://schemas.microsoft.com/office/drawing/2014/main" val="466314100"/>
                  </a:ext>
                </a:extLst>
              </a:tr>
              <a:tr h="29446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 source server agent installation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Source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Server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TCP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Download agent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extLst>
                  <a:ext uri="{0D108BD9-81ED-4DB2-BD59-A6C34878D82A}">
                    <a16:rowId xmlns:a16="http://schemas.microsoft.com/office/drawing/2014/main" val="2409140263"/>
                  </a:ext>
                </a:extLst>
              </a:tr>
              <a:tr h="248455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584" marR="100584" marT="41564" marB="41564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584" marR="100584" marT="41564" marB="41564" anchor="ctr"/>
                </a:tc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584" marR="100584" marT="41564" marB="4156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20000~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200047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TCP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Data replication port</a:t>
                      </a:r>
                    </a:p>
                  </a:txBody>
                  <a:tcPr marL="100584" marR="100584" marT="41564" marB="41564" anchor="ctr"/>
                </a:tc>
                <a:extLst>
                  <a:ext uri="{0D108BD9-81ED-4DB2-BD59-A6C34878D82A}">
                    <a16:rowId xmlns:a16="http://schemas.microsoft.com/office/drawing/2014/main" val="58923507"/>
                  </a:ext>
                </a:extLst>
              </a:tr>
              <a:tr h="7412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>
                          <a:latin typeface="+mn-ea"/>
                          <a:ea typeface="+mn-ea"/>
                        </a:rPr>
                        <a:t>Dest</a:t>
                      </a: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 connect server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118728"/>
                  </a:ext>
                </a:extLst>
              </a:tr>
              <a:tr h="496909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584" marR="100584" marT="41564" marB="41564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584" marR="100584" marT="41564" marB="41564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26000~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26600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TCP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Transmission of control information during point-to-point switching</a:t>
                      </a:r>
                    </a:p>
                  </a:txBody>
                  <a:tcPr marL="100584" marR="100584" marT="41564" marB="41564" anchor="ctr"/>
                </a:tc>
                <a:extLst>
                  <a:ext uri="{0D108BD9-81ED-4DB2-BD59-A6C34878D82A}">
                    <a16:rowId xmlns:a16="http://schemas.microsoft.com/office/drawing/2014/main" val="694703695"/>
                  </a:ext>
                </a:extLst>
              </a:tr>
              <a:tr h="294465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Source replicate data to </a:t>
                      </a:r>
                      <a:r>
                        <a:rPr lang="en-US" altLang="zh-CN" sz="12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dest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Source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Server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22/3389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TCP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Manage destination OS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extLst>
                  <a:ext uri="{0D108BD9-81ED-4DB2-BD59-A6C34878D82A}">
                    <a16:rowId xmlns:a16="http://schemas.microsoft.com/office/drawing/2014/main" val="147060111"/>
                  </a:ext>
                </a:extLst>
              </a:tr>
              <a:tr h="49690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20000~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20047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TCP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Data replication proxy port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0584" marR="100584" marT="41564" marB="41564" anchor="ctr"/>
                </a:tc>
                <a:extLst>
                  <a:ext uri="{0D108BD9-81ED-4DB2-BD59-A6C34878D82A}">
                    <a16:rowId xmlns:a16="http://schemas.microsoft.com/office/drawing/2014/main" val="1935608821"/>
                  </a:ext>
                </a:extLst>
              </a:tr>
            </a:tbl>
          </a:graphicData>
        </a:graphic>
      </p:graphicFrame>
      <p:sp>
        <p:nvSpPr>
          <p:cNvPr id="45" name="文本框 44">
            <a:extLst>
              <a:ext uri="{FF2B5EF4-FFF2-40B4-BE49-F238E27FC236}">
                <a16:creationId xmlns:a16="http://schemas.microsoft.com/office/drawing/2014/main" id="{E2E8DAE9-A373-496B-A910-1E8304F6DFF4}"/>
              </a:ext>
            </a:extLst>
          </p:cNvPr>
          <p:cNvSpPr txBox="1"/>
          <p:nvPr/>
        </p:nvSpPr>
        <p:spPr>
          <a:xfrm>
            <a:off x="1092759" y="5490867"/>
            <a:ext cx="946155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During migration, required 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network latency within 50ms 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and 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packet loss within 5%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 between source to the destination HCI cluster.</a:t>
            </a:r>
            <a:endParaRPr lang="zh-CN" altLang="en-US" sz="1600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5DE4AE9-A14F-40F3-8DEB-C8AA12404C80}"/>
              </a:ext>
            </a:extLst>
          </p:cNvPr>
          <p:cNvCxnSpPr>
            <a:cxnSpLocks/>
          </p:cNvCxnSpPr>
          <p:nvPr/>
        </p:nvCxnSpPr>
        <p:spPr>
          <a:xfrm flipH="1">
            <a:off x="3848664" y="1235374"/>
            <a:ext cx="1258101" cy="660402"/>
          </a:xfrm>
          <a:prstGeom prst="straightConnector1">
            <a:avLst/>
          </a:prstGeom>
          <a:ln>
            <a:solidFill>
              <a:srgbClr val="60AC3C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8377F549-B5C9-4B0D-B71F-200FA03F8147}"/>
              </a:ext>
            </a:extLst>
          </p:cNvPr>
          <p:cNvSpPr txBox="1"/>
          <p:nvPr/>
        </p:nvSpPr>
        <p:spPr>
          <a:xfrm>
            <a:off x="4647346" y="140827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60AC3C"/>
                </a:solidFill>
              </a:rPr>
              <a:t>3345</a:t>
            </a:r>
            <a:endParaRPr lang="zh-CN" altLang="en-US" sz="1600" dirty="0">
              <a:solidFill>
                <a:srgbClr val="60AC3C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0242406-9866-4AC0-8825-C486C0922BCE}"/>
              </a:ext>
            </a:extLst>
          </p:cNvPr>
          <p:cNvSpPr txBox="1"/>
          <p:nvPr/>
        </p:nvSpPr>
        <p:spPr>
          <a:xfrm>
            <a:off x="2633010" y="1367133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26000-26600</a:t>
            </a:r>
            <a:endParaRPr lang="zh-CN" altLang="en-US" sz="16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1FEE109-2B85-447F-884A-34945B9DB9C0}"/>
              </a:ext>
            </a:extLst>
          </p:cNvPr>
          <p:cNvSpPr txBox="1"/>
          <p:nvPr/>
        </p:nvSpPr>
        <p:spPr>
          <a:xfrm>
            <a:off x="6462998" y="142004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26000-26600</a:t>
            </a:r>
            <a:endParaRPr lang="zh-CN" altLang="en-US" sz="160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FBD6B6-774C-DF37-2E93-D4F5C9B1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F87087-B293-937F-3492-258FD2A8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AF2CC8-FB7C-79DF-5C1A-EF9C3EE3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46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98310" y="286279"/>
            <a:ext cx="3544711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Migration Method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D86ACB7-D4E6-456F-97A4-3C629A1C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254267"/>
              </p:ext>
            </p:extLst>
          </p:nvPr>
        </p:nvGraphicFramePr>
        <p:xfrm>
          <a:off x="703331" y="792324"/>
          <a:ext cx="10562981" cy="527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51">
                  <a:extLst>
                    <a:ext uri="{9D8B030D-6E8A-4147-A177-3AD203B41FA5}">
                      <a16:colId xmlns:a16="http://schemas.microsoft.com/office/drawing/2014/main" val="2321610494"/>
                    </a:ext>
                  </a:extLst>
                </a:gridCol>
                <a:gridCol w="2322840">
                  <a:extLst>
                    <a:ext uri="{9D8B030D-6E8A-4147-A177-3AD203B41FA5}">
                      <a16:colId xmlns:a16="http://schemas.microsoft.com/office/drawing/2014/main" val="4082169600"/>
                    </a:ext>
                  </a:extLst>
                </a:gridCol>
                <a:gridCol w="2768669">
                  <a:extLst>
                    <a:ext uri="{9D8B030D-6E8A-4147-A177-3AD203B41FA5}">
                      <a16:colId xmlns:a16="http://schemas.microsoft.com/office/drawing/2014/main" val="2219340263"/>
                    </a:ext>
                  </a:extLst>
                </a:gridCol>
                <a:gridCol w="3795121">
                  <a:extLst>
                    <a:ext uri="{9D8B030D-6E8A-4147-A177-3AD203B41FA5}">
                      <a16:colId xmlns:a16="http://schemas.microsoft.com/office/drawing/2014/main" val="3692165172"/>
                    </a:ext>
                  </a:extLst>
                </a:gridCol>
              </a:tblGrid>
              <a:tr h="7141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Migration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Desc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Scenario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Precautions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111845"/>
                  </a:ext>
                </a:extLst>
              </a:tr>
              <a:tr h="11693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Point-to-point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Migration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Sync the source server data to destination VM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OS switching with 5-10 minutes production interruption.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Suitable scenario: Recommended for most of the scenario, support standalone database server migration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Clustering production not supported for migration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RDS database, container platform(docker, k8s), big data platform not supported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777418"/>
                  </a:ext>
                </a:extLst>
              </a:tr>
              <a:tr h="10657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Hot backup migration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Data has been backup through full backup + CDP backup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Production switching with HA technology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OS switching with 1 minute production interruption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Suitable scenario: core production with higher requirement on production availability.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SCMT need to have backup datastore with 1.5 times capacity.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218635"/>
                  </a:ext>
                </a:extLst>
              </a:tr>
              <a:tr h="1138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Backup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migration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Data has been backup through full backup + incremental backup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Production switching with HA technology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OS switching with 15-30 minutes production interruption.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Suitable scenario: large data size, small bandwidth or physical relocation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SCMT need to have backup datastore with 1.5 times capacity.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72399"/>
                  </a:ext>
                </a:extLst>
              </a:tr>
            </a:tbl>
          </a:graphicData>
        </a:graphic>
      </p:graphicFrame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A9DB1A-F7CC-9C3C-CBBC-1A121103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8A67DE-1ECA-1FDC-6B4E-AB8F250F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2E72BF-E658-A3F5-7CAE-2287C300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87023" y="296538"/>
            <a:ext cx="9335911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Impact to production during migration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51F347-5F9D-46A5-86FF-164394C7C09A}"/>
              </a:ext>
            </a:extLst>
          </p:cNvPr>
          <p:cNvSpPr txBox="1"/>
          <p:nvPr/>
        </p:nvSpPr>
        <p:spPr>
          <a:xfrm>
            <a:off x="587023" y="847603"/>
            <a:ext cx="10653150" cy="5450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Environment preparation phase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No impact to source machine. </a:t>
            </a: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Data replication phase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During replication, agent CPU occupation to source less than 3% </a:t>
            </a:r>
            <a:endParaRPr lang="zh-CN" altLang="en-US" sz="160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The peak memory consumption is less than 260MB. Recommend to have 1GB available/usable memory before migration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By default, the replication has been limited to occupies 30% of the source storage performance, and the read queue depth is 4. The limit can be adjusted manually.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By default, the bandwidth usage of the source network is limited to 300Mbps. The limit can be adjusted manually</a:t>
            </a:r>
            <a:endParaRPr lang="en-US" altLang="zh-CN" sz="10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Production switching phase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Point-to-point migration: </a:t>
            </a:r>
            <a:r>
              <a:rPr lang="en-US" altLang="zh-CN" sz="1600" dirty="0">
                <a:latin typeface="+mn-ea"/>
              </a:rPr>
              <a:t>Production switching with 5-10 minutes production interruption.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effectLst/>
                <a:latin typeface="+mn-ea"/>
                <a:cs typeface="Times New Roman" panose="02020603050405020304" pitchFamily="18" charset="0"/>
              </a:rPr>
              <a:t>Hot backup migration: </a:t>
            </a:r>
            <a:r>
              <a:rPr lang="en-US" altLang="zh-CN" sz="1600" dirty="0">
                <a:latin typeface="+mn-ea"/>
              </a:rPr>
              <a:t>Production switching with around 1 minutes production interruption. </a:t>
            </a:r>
            <a:r>
              <a:rPr lang="en-US" altLang="zh-CN" sz="1600" dirty="0">
                <a:effectLst/>
                <a:latin typeface="+mn-ea"/>
                <a:cs typeface="Times New Roman" panose="02020603050405020304" pitchFamily="18" charset="0"/>
              </a:rPr>
              <a:t>Backup migration: </a:t>
            </a:r>
            <a:r>
              <a:rPr lang="en-US" altLang="zh-CN" sz="1600" dirty="0">
                <a:latin typeface="+mn-ea"/>
              </a:rPr>
              <a:t>Production switching with around 15 minutes production interruption.</a:t>
            </a:r>
            <a:endParaRPr lang="zh-CN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AB3BE9-291B-A9B8-5CB4-D44EF73F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468DA1-CD68-C508-09DE-577B3597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79C892-269A-E89A-967C-FE44960D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3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87022" y="297568"/>
            <a:ext cx="7186613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Authorization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68AB02-081F-4EC7-9AD6-790170F3F999}"/>
              </a:ext>
            </a:extLst>
          </p:cNvPr>
          <p:cNvSpPr txBox="1"/>
          <p:nvPr/>
        </p:nvSpPr>
        <p:spPr>
          <a:xfrm>
            <a:off x="587022" y="1052131"/>
            <a:ext cx="9763531" cy="475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8481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Authorize based on number of machine to be migrate</a:t>
            </a:r>
          </a:p>
          <a:p>
            <a:pPr defTabSz="384810" fontAlgn="auto">
              <a:lnSpc>
                <a:spcPct val="150000"/>
              </a:lnSpc>
            </a:pPr>
            <a:r>
              <a:rPr lang="en-US" altLang="zh-CN" sz="1600" dirty="0">
                <a:latin typeface="+mn-ea"/>
                <a:sym typeface="Arial" panose="020B0604020202020204" pitchFamily="34" charset="0"/>
              </a:rPr>
              <a:t>License according to number of machine, for example there are 5 VMs to be migrate, then will need 5 VMs license. The license will decrease after each migration task completed. </a:t>
            </a:r>
          </a:p>
          <a:p>
            <a:pPr defTabSz="384810" fontAlgn="auto">
              <a:lnSpc>
                <a:spcPct val="150000"/>
              </a:lnSpc>
            </a:pPr>
            <a:endParaRPr lang="en-US" altLang="zh-CN" sz="900" dirty="0">
              <a:latin typeface="+mn-ea"/>
              <a:sym typeface="Arial" panose="020B0604020202020204" pitchFamily="34" charset="0"/>
            </a:endParaRPr>
          </a:p>
          <a:p>
            <a:pPr marL="285750" indent="-285750" defTabSz="38481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Apply license based on </a:t>
            </a:r>
            <a:r>
              <a:rPr lang="en-US" altLang="zh-CN" sz="1600" b="1" dirty="0" err="1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user_id</a:t>
            </a:r>
            <a:endParaRPr lang="en-US" altLang="zh-CN" sz="1600" b="1" dirty="0">
              <a:solidFill>
                <a:srgbClr val="FF0000"/>
              </a:solidFill>
              <a:latin typeface="+mn-ea"/>
              <a:sym typeface="Arial" panose="020B0604020202020204" pitchFamily="34" charset="0"/>
            </a:endParaRPr>
          </a:p>
          <a:p>
            <a:pPr defTabSz="384810" fontAlgn="auto">
              <a:lnSpc>
                <a:spcPct val="150000"/>
              </a:lnSpc>
            </a:pPr>
            <a:r>
              <a:rPr lang="en-US" altLang="zh-CN" sz="1600" dirty="0">
                <a:latin typeface="+mn-ea"/>
                <a:sym typeface="Arial" panose="020B0604020202020204" pitchFamily="34" charset="0"/>
              </a:rPr>
              <a:t>SCMT license will be generate based on the user id accordingly. </a:t>
            </a:r>
            <a:br>
              <a:rPr lang="en-US" altLang="zh-CN" sz="1600" dirty="0">
                <a:latin typeface="+mn-ea"/>
                <a:sym typeface="Arial" panose="020B0604020202020204" pitchFamily="34" charset="0"/>
              </a:rPr>
            </a:br>
            <a:r>
              <a:rPr lang="en-US" altLang="zh-CN" sz="1600" dirty="0">
                <a:latin typeface="+mn-ea"/>
                <a:sym typeface="Arial" panose="020B0604020202020204" pitchFamily="34" charset="0"/>
              </a:rPr>
              <a:t>Provide the user id for the SCMT license generation. </a:t>
            </a:r>
          </a:p>
          <a:p>
            <a:pPr defTabSz="384810" fontAlgn="auto">
              <a:lnSpc>
                <a:spcPct val="150000"/>
              </a:lnSpc>
            </a:pPr>
            <a:endParaRPr lang="en-US" altLang="zh-CN" sz="900" dirty="0">
              <a:latin typeface="+mn-ea"/>
              <a:sym typeface="Arial" panose="020B0604020202020204" pitchFamily="34" charset="0"/>
            </a:endParaRPr>
          </a:p>
          <a:p>
            <a:pPr marL="285750" indent="-285750" defTabSz="38481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Testing License</a:t>
            </a:r>
          </a:p>
          <a:p>
            <a:pPr defTabSz="384810" fontAlgn="auto">
              <a:lnSpc>
                <a:spcPct val="150000"/>
              </a:lnSpc>
            </a:pPr>
            <a:r>
              <a:rPr lang="en-US" altLang="zh-CN" sz="1600" dirty="0">
                <a:latin typeface="+mn-ea"/>
                <a:sym typeface="Arial" panose="020B0604020202020204" pitchFamily="34" charset="0"/>
              </a:rPr>
              <a:t>By default, will provide with 10 VM license, where the validity is 30 days. </a:t>
            </a:r>
          </a:p>
          <a:p>
            <a:pPr defTabSz="384810" fontAlgn="auto">
              <a:lnSpc>
                <a:spcPct val="150000"/>
              </a:lnSpc>
            </a:pPr>
            <a:endParaRPr lang="en-US" altLang="zh-CN" sz="1600" dirty="0">
              <a:latin typeface="+mn-ea"/>
              <a:sym typeface="Arial" panose="020B0604020202020204" pitchFamily="34" charset="0"/>
            </a:endParaRPr>
          </a:p>
          <a:p>
            <a:pPr defTabSz="384810" fontAlgn="auto">
              <a:lnSpc>
                <a:spcPct val="150000"/>
              </a:lnSpc>
            </a:pPr>
            <a:r>
              <a:rPr lang="en-US" altLang="zh-CN" sz="1600" dirty="0">
                <a:latin typeface="+mn-ea"/>
                <a:sym typeface="Arial" panose="020B0604020202020204" pitchFamily="34" charset="0"/>
              </a:rPr>
              <a:t>Note: For 2022, SCMT will be free of charge in IMD. Apply the license according to the project requirements. </a:t>
            </a:r>
          </a:p>
          <a:p>
            <a:pPr defTabSz="384810" fontAlgn="auto">
              <a:lnSpc>
                <a:spcPct val="150000"/>
              </a:lnSpc>
            </a:pPr>
            <a:endParaRPr lang="en-US" altLang="zh-CN" sz="900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A87A8-4146-6180-A0E3-E93822A6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09DD6E-D4C5-9454-9A00-AE5A86DF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9D1642-5DB2-1270-BE7D-6CE56C55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29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err="1">
                <a:ea typeface="微软雅黑" panose="020B0503020204020204" pitchFamily="34" charset="-122"/>
              </a:rPr>
              <a:t>Sangfor</a:t>
            </a:r>
            <a:r>
              <a:rPr lang="en-US" altLang="zh-CN">
                <a:ea typeface="微软雅黑" panose="020B0503020204020204" pitchFamily="34" charset="-122"/>
              </a:rPr>
              <a:t> Technologies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89660" y="2222665"/>
            <a:ext cx="1901371" cy="1901371"/>
          </a:xfrm>
          <a:prstGeom prst="rect">
            <a:avLst/>
          </a:prstGeom>
          <a:solidFill>
            <a:schemeClr val="accent6"/>
          </a:solidFill>
          <a:ln w="31750">
            <a:solidFill>
              <a:srgbClr val="79B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Century Gothic" panose="020B0502020202020204" pitchFamily="34" charset="0"/>
              </a:rPr>
              <a:t>PART</a:t>
            </a:r>
            <a:r>
              <a:rPr lang="zh-CN" altLang="en-US" sz="3600" b="1" dirty="0">
                <a:latin typeface="Century Gothic" panose="020B0502020202020204" pitchFamily="34" charset="0"/>
              </a:rPr>
              <a:t> </a:t>
            </a:r>
            <a:r>
              <a:rPr lang="en-US" altLang="zh-CN" sz="3600" b="1" dirty="0">
                <a:latin typeface="Century Gothic" panose="020B0502020202020204" pitchFamily="34" charset="0"/>
              </a:rPr>
              <a:t>3 </a:t>
            </a:r>
            <a:endParaRPr lang="zh-CN" alt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79F46953-FC96-2183-FE23-9D92BA9B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535" y="2861726"/>
            <a:ext cx="4327147" cy="6232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45692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Migration principle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45692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98954" y="309063"/>
            <a:ext cx="8241797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Overview of the migration process 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85AFB4-A134-4470-AA5B-BFE38AFC981C}"/>
              </a:ext>
            </a:extLst>
          </p:cNvPr>
          <p:cNvGrpSpPr/>
          <p:nvPr/>
        </p:nvGrpSpPr>
        <p:grpSpPr>
          <a:xfrm>
            <a:off x="4038732" y="3463181"/>
            <a:ext cx="1078198" cy="286229"/>
            <a:chOff x="8386097" y="9229035"/>
            <a:chExt cx="2005677" cy="467314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8" name="箭头: V 形 30">
              <a:extLst>
                <a:ext uri="{FF2B5EF4-FFF2-40B4-BE49-F238E27FC236}">
                  <a16:creationId xmlns:a16="http://schemas.microsoft.com/office/drawing/2014/main" id="{77FC7773-8E07-4C51-A872-08EC514C5C41}"/>
                </a:ext>
              </a:extLst>
            </p:cNvPr>
            <p:cNvSpPr/>
            <p:nvPr/>
          </p:nvSpPr>
          <p:spPr>
            <a:xfrm>
              <a:off x="9644564" y="9243915"/>
              <a:ext cx="747210" cy="449245"/>
            </a:xfrm>
            <a:prstGeom prst="chevron">
              <a:avLst>
                <a:gd name="adj" fmla="val 91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箭头: V 形 148">
              <a:extLst>
                <a:ext uri="{FF2B5EF4-FFF2-40B4-BE49-F238E27FC236}">
                  <a16:creationId xmlns:a16="http://schemas.microsoft.com/office/drawing/2014/main" id="{3307EB6C-5309-43E4-95F4-CD3A1D61426B}"/>
                </a:ext>
              </a:extLst>
            </p:cNvPr>
            <p:cNvSpPr/>
            <p:nvPr/>
          </p:nvSpPr>
          <p:spPr>
            <a:xfrm>
              <a:off x="9016452" y="9247104"/>
              <a:ext cx="747210" cy="449245"/>
            </a:xfrm>
            <a:prstGeom prst="chevron">
              <a:avLst>
                <a:gd name="adj" fmla="val 91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箭头: V 形 149">
              <a:extLst>
                <a:ext uri="{FF2B5EF4-FFF2-40B4-BE49-F238E27FC236}">
                  <a16:creationId xmlns:a16="http://schemas.microsoft.com/office/drawing/2014/main" id="{390149A3-F555-4C7F-9732-33BDB651EAE6}"/>
                </a:ext>
              </a:extLst>
            </p:cNvPr>
            <p:cNvSpPr/>
            <p:nvPr/>
          </p:nvSpPr>
          <p:spPr>
            <a:xfrm>
              <a:off x="8386097" y="9229035"/>
              <a:ext cx="747210" cy="449246"/>
            </a:xfrm>
            <a:prstGeom prst="chevron">
              <a:avLst>
                <a:gd name="adj" fmla="val 91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11" name="图片 149">
            <a:extLst>
              <a:ext uri="{FF2B5EF4-FFF2-40B4-BE49-F238E27FC236}">
                <a16:creationId xmlns:a16="http://schemas.microsoft.com/office/drawing/2014/main" id="{9E556172-B8AC-4591-A178-9670A3FF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86" y="1535218"/>
            <a:ext cx="887996" cy="8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7DDEB90C-B9F0-4EA6-82DE-D0A49973ACB5}"/>
              </a:ext>
            </a:extLst>
          </p:cNvPr>
          <p:cNvSpPr/>
          <p:nvPr/>
        </p:nvSpPr>
        <p:spPr>
          <a:xfrm>
            <a:off x="1210659" y="2395489"/>
            <a:ext cx="72007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accent1"/>
                </a:solidFill>
                <a:latin typeface="+mn-ea"/>
              </a:rPr>
              <a:t>VMware</a:t>
            </a:r>
          </a:p>
        </p:txBody>
      </p:sp>
      <p:sp>
        <p:nvSpPr>
          <p:cNvPr id="13" name="Rectangle: Rounded Corners 30">
            <a:extLst>
              <a:ext uri="{FF2B5EF4-FFF2-40B4-BE49-F238E27FC236}">
                <a16:creationId xmlns:a16="http://schemas.microsoft.com/office/drawing/2014/main" id="{D0D769DD-597B-42EB-B29D-60CE5A5D8909}"/>
              </a:ext>
            </a:extLst>
          </p:cNvPr>
          <p:cNvSpPr/>
          <p:nvPr/>
        </p:nvSpPr>
        <p:spPr>
          <a:xfrm>
            <a:off x="1019229" y="1442834"/>
            <a:ext cx="1102928" cy="1198228"/>
          </a:xfrm>
          <a:prstGeom prst="roundRect">
            <a:avLst>
              <a:gd name="adj" fmla="val 3036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latin typeface="+mn-ea"/>
              <a:cs typeface="Tahoma" panose="020B0604030504040204" charset="0"/>
            </a:endParaRPr>
          </a:p>
        </p:txBody>
      </p:sp>
      <p:sp>
        <p:nvSpPr>
          <p:cNvPr id="14" name="Rectangle: Rounded Corners 30">
            <a:extLst>
              <a:ext uri="{FF2B5EF4-FFF2-40B4-BE49-F238E27FC236}">
                <a16:creationId xmlns:a16="http://schemas.microsoft.com/office/drawing/2014/main" id="{D5AE5BFC-5140-4F30-8AA1-57577C44641A}"/>
              </a:ext>
            </a:extLst>
          </p:cNvPr>
          <p:cNvSpPr/>
          <p:nvPr/>
        </p:nvSpPr>
        <p:spPr>
          <a:xfrm>
            <a:off x="1022404" y="4370184"/>
            <a:ext cx="1102928" cy="1198228"/>
          </a:xfrm>
          <a:prstGeom prst="roundRect">
            <a:avLst>
              <a:gd name="adj" fmla="val 3036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latin typeface="+mn-ea"/>
              <a:cs typeface="Tahoma" panose="020B0604030504040204" charset="0"/>
            </a:endParaRPr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2ABBF494-3353-4698-A024-E77875955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84" y="4547186"/>
            <a:ext cx="295910" cy="552450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3B0E9825-CECA-477B-A5DD-F55A32CF4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947" y="4547186"/>
            <a:ext cx="295910" cy="552450"/>
          </a:xfrm>
          <a:prstGeom prst="rect">
            <a:avLst/>
          </a:prstGeom>
        </p:spPr>
      </p:pic>
      <p:sp>
        <p:nvSpPr>
          <p:cNvPr id="17" name="Rectangle: Rounded Corners 30">
            <a:extLst>
              <a:ext uri="{FF2B5EF4-FFF2-40B4-BE49-F238E27FC236}">
                <a16:creationId xmlns:a16="http://schemas.microsoft.com/office/drawing/2014/main" id="{BDA86F99-7E02-4B25-9005-DCC8FEF24AA5}"/>
              </a:ext>
            </a:extLst>
          </p:cNvPr>
          <p:cNvSpPr/>
          <p:nvPr/>
        </p:nvSpPr>
        <p:spPr>
          <a:xfrm>
            <a:off x="1019345" y="2884387"/>
            <a:ext cx="1102928" cy="1198228"/>
          </a:xfrm>
          <a:prstGeom prst="roundRect">
            <a:avLst>
              <a:gd name="adj" fmla="val 3036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latin typeface="+mn-ea"/>
              <a:cs typeface="Tahoma" panose="020B0604030504040204" charset="0"/>
            </a:endParaRP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EC8A7F68-1B1F-41D8-A50B-1675E7A843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25327" y="3333283"/>
            <a:ext cx="894080" cy="300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E1052807-4B65-416A-AEF3-504D250C0AE1}"/>
              </a:ext>
            </a:extLst>
          </p:cNvPr>
          <p:cNvSpPr/>
          <p:nvPr/>
        </p:nvSpPr>
        <p:spPr>
          <a:xfrm>
            <a:off x="994586" y="3732397"/>
            <a:ext cx="1159292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zh-CN" sz="1050" b="1" dirty="0">
                <a:solidFill>
                  <a:schemeClr val="accent1"/>
                </a:solidFill>
                <a:latin typeface="+mn-ea"/>
              </a:rPr>
              <a:t>Cloud platform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id="{6641CE38-2CA9-4260-BD33-94A2703E2CB5}"/>
              </a:ext>
            </a:extLst>
          </p:cNvPr>
          <p:cNvSpPr/>
          <p:nvPr/>
        </p:nvSpPr>
        <p:spPr>
          <a:xfrm>
            <a:off x="1129775" y="2965069"/>
            <a:ext cx="346710" cy="304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ea"/>
              </a:rPr>
              <a:t>VM</a:t>
            </a:r>
          </a:p>
        </p:txBody>
      </p:sp>
      <p:sp>
        <p:nvSpPr>
          <p:cNvPr id="21" name="Rounded Rectangle 41">
            <a:extLst>
              <a:ext uri="{FF2B5EF4-FFF2-40B4-BE49-F238E27FC236}">
                <a16:creationId xmlns:a16="http://schemas.microsoft.com/office/drawing/2014/main" id="{E3E9D0FC-F727-45C3-B522-6CB836640F5F}"/>
              </a:ext>
            </a:extLst>
          </p:cNvPr>
          <p:cNvSpPr/>
          <p:nvPr/>
        </p:nvSpPr>
        <p:spPr>
          <a:xfrm>
            <a:off x="1645395" y="2965069"/>
            <a:ext cx="346710" cy="304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+mn-ea"/>
              </a:rPr>
              <a:t>VM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6BD457F-E6D1-4DEB-8CB4-83CBE9EAF493}"/>
              </a:ext>
            </a:extLst>
          </p:cNvPr>
          <p:cNvSpPr/>
          <p:nvPr/>
        </p:nvSpPr>
        <p:spPr>
          <a:xfrm rot="5400000">
            <a:off x="589390" y="3476879"/>
            <a:ext cx="4329430" cy="109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noFill/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600">
                <a:latin typeface="+mn-ea"/>
              </a:rPr>
              <a:t>LAN </a:t>
            </a:r>
            <a:endParaRPr lang="zh-CN" altLang="en-US" sz="600">
              <a:latin typeface="+mn-ea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6D8C540-BFC8-456D-8065-5331F4FEA1AA}"/>
              </a:ext>
            </a:extLst>
          </p:cNvPr>
          <p:cNvCxnSpPr>
            <a:stCxn id="13" idx="3"/>
          </p:cNvCxnSpPr>
          <p:nvPr/>
        </p:nvCxnSpPr>
        <p:spPr>
          <a:xfrm>
            <a:off x="2122280" y="2042414"/>
            <a:ext cx="592455" cy="63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6EFE429-39C9-4D8F-8A53-69D199D3ACD5}"/>
              </a:ext>
            </a:extLst>
          </p:cNvPr>
          <p:cNvCxnSpPr/>
          <p:nvPr/>
        </p:nvCxnSpPr>
        <p:spPr>
          <a:xfrm>
            <a:off x="2125455" y="3528314"/>
            <a:ext cx="592455" cy="63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CE5EA60-5770-4984-B3DC-B4C0A5F46471}"/>
              </a:ext>
            </a:extLst>
          </p:cNvPr>
          <p:cNvGrpSpPr/>
          <p:nvPr/>
        </p:nvGrpSpPr>
        <p:grpSpPr>
          <a:xfrm>
            <a:off x="4497875" y="5519515"/>
            <a:ext cx="1854200" cy="461645"/>
            <a:chOff x="4960" y="7783"/>
            <a:chExt cx="2920" cy="72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BF7A859-7232-47C3-8B8D-2FDB816318B6}"/>
                </a:ext>
              </a:extLst>
            </p:cNvPr>
            <p:cNvSpPr txBox="1"/>
            <p:nvPr/>
          </p:nvSpPr>
          <p:spPr>
            <a:xfrm>
              <a:off x="5231" y="7783"/>
              <a:ext cx="264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b="1" dirty="0">
                  <a:solidFill>
                    <a:srgbClr val="00B050"/>
                  </a:solidFill>
                  <a:latin typeface="+mn-ea"/>
                  <a:cs typeface="华文黑体" panose="02010600040101010101" charset="-122"/>
                </a:rPr>
                <a:t>Migration Visualization</a:t>
              </a:r>
              <a:endParaRPr lang="zh-CN" altLang="en-US" sz="1200" b="1" dirty="0">
                <a:solidFill>
                  <a:srgbClr val="00B050"/>
                </a:solidFill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30C7CB10-592E-4BA3-A3D7-4088C5075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7870"/>
              <a:ext cx="322" cy="322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sp>
        <p:nvSpPr>
          <p:cNvPr id="28" name="圆角矩形 116">
            <a:extLst>
              <a:ext uri="{FF2B5EF4-FFF2-40B4-BE49-F238E27FC236}">
                <a16:creationId xmlns:a16="http://schemas.microsoft.com/office/drawing/2014/main" id="{75454B22-274F-4435-BD90-B73A0BDC6ACF}"/>
              </a:ext>
            </a:extLst>
          </p:cNvPr>
          <p:cNvSpPr/>
          <p:nvPr/>
        </p:nvSpPr>
        <p:spPr>
          <a:xfrm>
            <a:off x="1915665" y="1562821"/>
            <a:ext cx="368917" cy="18036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</p:spPr>
        <p:txBody>
          <a:bodyPr rtlCol="0" anchor="ctr"/>
          <a:lstStyle/>
          <a:p>
            <a:pPr algn="ctr"/>
            <a:endParaRPr lang="zh-CN" altLang="en-US" sz="1865" b="1" kern="0" dirty="0">
              <a:solidFill>
                <a:srgbClr val="262626"/>
              </a:solidFill>
              <a:latin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7C02C0D-8BDE-46A0-AC3B-2F075A2ED711}"/>
              </a:ext>
            </a:extLst>
          </p:cNvPr>
          <p:cNvSpPr txBox="1"/>
          <p:nvPr/>
        </p:nvSpPr>
        <p:spPr>
          <a:xfrm>
            <a:off x="1950243" y="1585733"/>
            <a:ext cx="29976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1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Agent</a:t>
            </a:r>
            <a:endParaRPr lang="zh-CN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圆角矩形 118">
            <a:extLst>
              <a:ext uri="{FF2B5EF4-FFF2-40B4-BE49-F238E27FC236}">
                <a16:creationId xmlns:a16="http://schemas.microsoft.com/office/drawing/2014/main" id="{C86D0D11-30DF-4B09-B186-789E57628002}"/>
              </a:ext>
            </a:extLst>
          </p:cNvPr>
          <p:cNvSpPr/>
          <p:nvPr/>
        </p:nvSpPr>
        <p:spPr>
          <a:xfrm>
            <a:off x="1942970" y="3036021"/>
            <a:ext cx="368917" cy="18036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</p:spPr>
        <p:txBody>
          <a:bodyPr rtlCol="0" anchor="ctr"/>
          <a:lstStyle/>
          <a:p>
            <a:pPr algn="ctr"/>
            <a:endParaRPr lang="zh-CN" altLang="en-US" sz="1865" b="1" kern="0">
              <a:solidFill>
                <a:srgbClr val="262626"/>
              </a:solidFill>
              <a:latin typeface="+mn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1210E3C-4C85-4F0E-B06F-F509074E1532}"/>
              </a:ext>
            </a:extLst>
          </p:cNvPr>
          <p:cNvSpPr txBox="1"/>
          <p:nvPr/>
        </p:nvSpPr>
        <p:spPr>
          <a:xfrm>
            <a:off x="1977548" y="3064648"/>
            <a:ext cx="29976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1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Agent</a:t>
            </a:r>
            <a:endParaRPr lang="zh-CN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2" name="圆角矩形 123">
            <a:extLst>
              <a:ext uri="{FF2B5EF4-FFF2-40B4-BE49-F238E27FC236}">
                <a16:creationId xmlns:a16="http://schemas.microsoft.com/office/drawing/2014/main" id="{9C778077-D3A4-4D13-8080-B72A4B880260}"/>
              </a:ext>
            </a:extLst>
          </p:cNvPr>
          <p:cNvSpPr/>
          <p:nvPr/>
        </p:nvSpPr>
        <p:spPr>
          <a:xfrm>
            <a:off x="1942970" y="4622886"/>
            <a:ext cx="368917" cy="18036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</p:spPr>
        <p:txBody>
          <a:bodyPr rtlCol="0" anchor="ctr"/>
          <a:lstStyle/>
          <a:p>
            <a:pPr algn="ctr"/>
            <a:endParaRPr lang="zh-CN" altLang="en-US" sz="1865" b="1" kern="0">
              <a:solidFill>
                <a:srgbClr val="262626"/>
              </a:solidFill>
              <a:latin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B751FE0-0511-4538-8F7F-173B07A0F23B}"/>
              </a:ext>
            </a:extLst>
          </p:cNvPr>
          <p:cNvSpPr txBox="1"/>
          <p:nvPr/>
        </p:nvSpPr>
        <p:spPr>
          <a:xfrm>
            <a:off x="1977548" y="4651513"/>
            <a:ext cx="29976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1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Agent</a:t>
            </a:r>
            <a:endParaRPr lang="zh-CN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191A0289-78C9-410C-B5DD-265D60D8150B}"/>
              </a:ext>
            </a:extLst>
          </p:cNvPr>
          <p:cNvSpPr/>
          <p:nvPr/>
        </p:nvSpPr>
        <p:spPr>
          <a:xfrm>
            <a:off x="898869" y="5228775"/>
            <a:ext cx="13501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accent1"/>
                </a:solidFill>
                <a:latin typeface="+mn-ea"/>
              </a:rPr>
              <a:t>Physical Server</a:t>
            </a:r>
            <a:endParaRPr lang="zh-CN" altLang="en-US" sz="1200" b="1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E483B71-C473-4488-BADB-A96FA9B4ACCF}"/>
              </a:ext>
            </a:extLst>
          </p:cNvPr>
          <p:cNvCxnSpPr/>
          <p:nvPr/>
        </p:nvCxnSpPr>
        <p:spPr>
          <a:xfrm>
            <a:off x="2107040" y="5093589"/>
            <a:ext cx="592455" cy="63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D55E39A-DE4C-4B41-833D-C3FA76FB9D94}"/>
              </a:ext>
            </a:extLst>
          </p:cNvPr>
          <p:cNvGrpSpPr/>
          <p:nvPr/>
        </p:nvGrpSpPr>
        <p:grpSpPr>
          <a:xfrm>
            <a:off x="990671" y="5824816"/>
            <a:ext cx="2269567" cy="276999"/>
            <a:chOff x="447786" y="5484608"/>
            <a:chExt cx="2269567" cy="276999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DF8EFBC-9DB0-403D-A0D7-ECA2733FD65D}"/>
                </a:ext>
              </a:extLst>
            </p:cNvPr>
            <p:cNvSpPr txBox="1"/>
            <p:nvPr/>
          </p:nvSpPr>
          <p:spPr>
            <a:xfrm>
              <a:off x="604708" y="5484608"/>
              <a:ext cx="2112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b="1" dirty="0">
                  <a:solidFill>
                    <a:srgbClr val="00B050"/>
                  </a:solidFill>
                  <a:latin typeface="+mn-ea"/>
                  <a:cs typeface="华文黑体" panose="02010600040101010101" charset="-122"/>
                </a:rPr>
                <a:t>Agent Installation</a:t>
              </a:r>
              <a:endParaRPr lang="zh-CN" altLang="en-US" sz="1200" b="1" dirty="0">
                <a:solidFill>
                  <a:srgbClr val="00B050"/>
                </a:solidFill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ABDBAAE5-B7F2-4FD1-AD1D-65EE0A812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86" y="5496719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  <p:sp>
        <p:nvSpPr>
          <p:cNvPr id="39" name="圆角矩形 20">
            <a:extLst>
              <a:ext uri="{FF2B5EF4-FFF2-40B4-BE49-F238E27FC236}">
                <a16:creationId xmlns:a16="http://schemas.microsoft.com/office/drawing/2014/main" id="{94541329-897E-4269-823C-98913D75A898}"/>
              </a:ext>
            </a:extLst>
          </p:cNvPr>
          <p:cNvSpPr/>
          <p:nvPr/>
        </p:nvSpPr>
        <p:spPr>
          <a:xfrm>
            <a:off x="856485" y="1786341"/>
            <a:ext cx="368917" cy="180364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</p:spPr>
        <p:txBody>
          <a:bodyPr rtlCol="0" anchor="ctr"/>
          <a:lstStyle/>
          <a:p>
            <a:pPr algn="ctr"/>
            <a:endParaRPr lang="zh-CN" altLang="en-US" sz="1865" b="1" kern="0">
              <a:solidFill>
                <a:srgbClr val="262626"/>
              </a:solidFill>
              <a:latin typeface="+mn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EEE9DD1-0AD6-4A42-948C-09778F5FAD99}"/>
              </a:ext>
            </a:extLst>
          </p:cNvPr>
          <p:cNvSpPr txBox="1"/>
          <p:nvPr/>
        </p:nvSpPr>
        <p:spPr>
          <a:xfrm>
            <a:off x="959029" y="1814968"/>
            <a:ext cx="166370" cy="122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1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API</a:t>
            </a:r>
          </a:p>
        </p:txBody>
      </p:sp>
      <p:sp>
        <p:nvSpPr>
          <p:cNvPr id="42" name="Rectangle: Rounded Corners 30">
            <a:extLst>
              <a:ext uri="{FF2B5EF4-FFF2-40B4-BE49-F238E27FC236}">
                <a16:creationId xmlns:a16="http://schemas.microsoft.com/office/drawing/2014/main" id="{8242FFB9-9A73-4E79-8227-F61E3D55143B}"/>
              </a:ext>
            </a:extLst>
          </p:cNvPr>
          <p:cNvSpPr/>
          <p:nvPr/>
        </p:nvSpPr>
        <p:spPr>
          <a:xfrm>
            <a:off x="7277051" y="2004299"/>
            <a:ext cx="3565625" cy="3423300"/>
          </a:xfrm>
          <a:prstGeom prst="roundRect">
            <a:avLst>
              <a:gd name="adj" fmla="val 3036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latin typeface="+mn-ea"/>
              <a:cs typeface="Tahoma" panose="020B0604030504040204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A526B107-8211-4D19-BF82-C2B4F5458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05" y="3946583"/>
            <a:ext cx="973920" cy="354845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8452410-59EF-4A91-8386-F4ED94F70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67" y="3973139"/>
            <a:ext cx="973920" cy="35114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D49B8075-370B-4B85-971E-21362ABC7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30" y="3956525"/>
            <a:ext cx="973920" cy="354845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2BB27A15-4AAD-4DBD-96D3-EB540D915349}"/>
              </a:ext>
            </a:extLst>
          </p:cNvPr>
          <p:cNvGrpSpPr/>
          <p:nvPr/>
        </p:nvGrpSpPr>
        <p:grpSpPr>
          <a:xfrm>
            <a:off x="4320570" y="2109036"/>
            <a:ext cx="3022980" cy="261610"/>
            <a:chOff x="2477504" y="1657014"/>
            <a:chExt cx="3022980" cy="261610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BE040BB0-F0E4-4135-B110-C1444B8589E3}"/>
                </a:ext>
              </a:extLst>
            </p:cNvPr>
            <p:cNvSpPr txBox="1"/>
            <p:nvPr/>
          </p:nvSpPr>
          <p:spPr>
            <a:xfrm>
              <a:off x="2684350" y="1657014"/>
              <a:ext cx="28161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solidFill>
                    <a:srgbClr val="00B050"/>
                  </a:solidFill>
                  <a:latin typeface="+mn-ea"/>
                  <a:cs typeface="华文黑体" panose="02010600040101010101" charset="-122"/>
                </a:rPr>
                <a:t>Production data transmission</a:t>
              </a:r>
              <a:endParaRPr lang="zh-CN" altLang="en-US" sz="1100" dirty="0">
                <a:solidFill>
                  <a:schemeClr val="tx1"/>
                </a:solidFill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2C72A910-A16E-4B1E-92E1-52F7879DE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504" y="1676140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3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CFC56C4-8CB3-4820-ABC3-5087A830E69F}"/>
              </a:ext>
            </a:extLst>
          </p:cNvPr>
          <p:cNvGrpSpPr/>
          <p:nvPr/>
        </p:nvGrpSpPr>
        <p:grpSpPr>
          <a:xfrm>
            <a:off x="8152840" y="1566803"/>
            <a:ext cx="3630946" cy="261610"/>
            <a:chOff x="5332088" y="4410222"/>
            <a:chExt cx="3630946" cy="261610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8C146DDB-B91B-4838-B45F-978A22062644}"/>
                </a:ext>
              </a:extLst>
            </p:cNvPr>
            <p:cNvSpPr txBox="1"/>
            <p:nvPr/>
          </p:nvSpPr>
          <p:spPr>
            <a:xfrm>
              <a:off x="5488616" y="4410222"/>
              <a:ext cx="3474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solidFill>
                    <a:srgbClr val="00B050"/>
                  </a:solidFill>
                  <a:latin typeface="+mn-ea"/>
                  <a:cs typeface="华文黑体" panose="02010600040101010101" charset="-122"/>
                </a:rPr>
                <a:t>Automatically adaptation to HCI </a:t>
              </a:r>
            </a:p>
          </p:txBody>
        </p:sp>
        <p:sp>
          <p:nvSpPr>
            <p:cNvPr id="52" name="Rectangle 8">
              <a:extLst>
                <a:ext uri="{FF2B5EF4-FFF2-40B4-BE49-F238E27FC236}">
                  <a16:creationId xmlns:a16="http://schemas.microsoft.com/office/drawing/2014/main" id="{C32EE79B-9E6D-47D0-8734-0C3DA9E82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2088" y="4433326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4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EEB5551-6EBC-4C05-8BA8-8B33B53C68A8}"/>
              </a:ext>
            </a:extLst>
          </p:cNvPr>
          <p:cNvGrpSpPr/>
          <p:nvPr/>
        </p:nvGrpSpPr>
        <p:grpSpPr>
          <a:xfrm>
            <a:off x="8037327" y="5691998"/>
            <a:ext cx="2994760" cy="430887"/>
            <a:chOff x="5795863" y="951150"/>
            <a:chExt cx="2994760" cy="430887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974FFEC-3BB8-48B3-806E-D9A3A804F016}"/>
                </a:ext>
              </a:extLst>
            </p:cNvPr>
            <p:cNvSpPr txBox="1"/>
            <p:nvPr/>
          </p:nvSpPr>
          <p:spPr>
            <a:xfrm>
              <a:off x="5996026" y="951150"/>
              <a:ext cx="27945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solidFill>
                    <a:srgbClr val="00B050"/>
                  </a:solidFill>
                  <a:latin typeface="+mn-ea"/>
                  <a:cs typeface="华文黑体" panose="02010600040101010101" charset="-122"/>
                </a:rPr>
                <a:t>HCI VM performance adjustment after migration</a:t>
              </a:r>
            </a:p>
          </p:txBody>
        </p:sp>
        <p:sp>
          <p:nvSpPr>
            <p:cNvPr id="55" name="Rectangle 8">
              <a:extLst>
                <a:ext uri="{FF2B5EF4-FFF2-40B4-BE49-F238E27FC236}">
                  <a16:creationId xmlns:a16="http://schemas.microsoft.com/office/drawing/2014/main" id="{2B1D98A4-A204-405E-9A49-8C519BF77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863" y="968958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5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7DB2642-8813-4D96-AF19-9AA40A48FC79}"/>
              </a:ext>
            </a:extLst>
          </p:cNvPr>
          <p:cNvGrpSpPr/>
          <p:nvPr/>
        </p:nvGrpSpPr>
        <p:grpSpPr>
          <a:xfrm>
            <a:off x="2940238" y="3463908"/>
            <a:ext cx="1078198" cy="286229"/>
            <a:chOff x="8386097" y="9229035"/>
            <a:chExt cx="2005677" cy="467314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57" name="箭头: V 形 30">
              <a:extLst>
                <a:ext uri="{FF2B5EF4-FFF2-40B4-BE49-F238E27FC236}">
                  <a16:creationId xmlns:a16="http://schemas.microsoft.com/office/drawing/2014/main" id="{C13CEF8D-8FE9-4DE8-92B5-2242691665E7}"/>
                </a:ext>
              </a:extLst>
            </p:cNvPr>
            <p:cNvSpPr/>
            <p:nvPr/>
          </p:nvSpPr>
          <p:spPr>
            <a:xfrm>
              <a:off x="9644564" y="9243915"/>
              <a:ext cx="747210" cy="449245"/>
            </a:xfrm>
            <a:prstGeom prst="chevron">
              <a:avLst>
                <a:gd name="adj" fmla="val 91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8" name="箭头: V 形 148">
              <a:extLst>
                <a:ext uri="{FF2B5EF4-FFF2-40B4-BE49-F238E27FC236}">
                  <a16:creationId xmlns:a16="http://schemas.microsoft.com/office/drawing/2014/main" id="{F03BCF6F-70D2-4DEC-8FDD-B2DC1F7D176D}"/>
                </a:ext>
              </a:extLst>
            </p:cNvPr>
            <p:cNvSpPr/>
            <p:nvPr/>
          </p:nvSpPr>
          <p:spPr>
            <a:xfrm>
              <a:off x="9016452" y="9247104"/>
              <a:ext cx="747210" cy="449245"/>
            </a:xfrm>
            <a:prstGeom prst="chevron">
              <a:avLst>
                <a:gd name="adj" fmla="val 91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9" name="箭头: V 形 149">
              <a:extLst>
                <a:ext uri="{FF2B5EF4-FFF2-40B4-BE49-F238E27FC236}">
                  <a16:creationId xmlns:a16="http://schemas.microsoft.com/office/drawing/2014/main" id="{850F7AEB-9F40-4EC3-BC1A-46A748120211}"/>
                </a:ext>
              </a:extLst>
            </p:cNvPr>
            <p:cNvSpPr/>
            <p:nvPr/>
          </p:nvSpPr>
          <p:spPr>
            <a:xfrm>
              <a:off x="8386097" y="9229035"/>
              <a:ext cx="747210" cy="449246"/>
            </a:xfrm>
            <a:prstGeom prst="chevron">
              <a:avLst>
                <a:gd name="adj" fmla="val 91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5CB4DE7-3C31-4EEE-A0F1-E0B323D18B8B}"/>
              </a:ext>
            </a:extLst>
          </p:cNvPr>
          <p:cNvGrpSpPr/>
          <p:nvPr/>
        </p:nvGrpSpPr>
        <p:grpSpPr>
          <a:xfrm>
            <a:off x="3567264" y="3243425"/>
            <a:ext cx="3567226" cy="634843"/>
            <a:chOff x="4300500" y="3354575"/>
            <a:chExt cx="3567226" cy="634843"/>
          </a:xfrm>
        </p:grpSpPr>
        <p:sp>
          <p:nvSpPr>
            <p:cNvPr id="61" name="箭头: 燕尾形 28">
              <a:extLst>
                <a:ext uri="{FF2B5EF4-FFF2-40B4-BE49-F238E27FC236}">
                  <a16:creationId xmlns:a16="http://schemas.microsoft.com/office/drawing/2014/main" id="{639547B0-8C39-4ECB-86B5-A420B80E8F67}"/>
                </a:ext>
              </a:extLst>
            </p:cNvPr>
            <p:cNvSpPr/>
            <p:nvPr/>
          </p:nvSpPr>
          <p:spPr>
            <a:xfrm>
              <a:off x="5822590" y="3479637"/>
              <a:ext cx="2045136" cy="509781"/>
            </a:xfrm>
            <a:prstGeom prst="notchedRightArrow">
              <a:avLst>
                <a:gd name="adj1" fmla="val 58979"/>
                <a:gd name="adj2" fmla="val 77912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>
                <a:latin typeface="+mn-ea"/>
              </a:endParaRPr>
            </a:p>
          </p:txBody>
        </p:sp>
        <p:sp>
          <p:nvSpPr>
            <p:cNvPr id="62" name="文本框 152">
              <a:extLst>
                <a:ext uri="{FF2B5EF4-FFF2-40B4-BE49-F238E27FC236}">
                  <a16:creationId xmlns:a16="http://schemas.microsoft.com/office/drawing/2014/main" id="{5AD3FA09-0F16-4654-A7F4-07AC8AEE34EF}"/>
                </a:ext>
              </a:extLst>
            </p:cNvPr>
            <p:cNvSpPr txBox="1"/>
            <p:nvPr/>
          </p:nvSpPr>
          <p:spPr>
            <a:xfrm>
              <a:off x="4300500" y="3354575"/>
              <a:ext cx="2886191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CN" sz="1200" b="1" spc="150" dirty="0">
                  <a:solidFill>
                    <a:schemeClr val="bg1"/>
                  </a:solidFill>
                  <a:latin typeface="+mn-ea"/>
                </a:rPr>
                <a:t>production hot migration</a:t>
              </a:r>
              <a:endParaRPr lang="zh-CN" altLang="en-US" sz="1200" b="1" spc="150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63" name="图形 111" descr="爱心">
            <a:extLst>
              <a:ext uri="{FF2B5EF4-FFF2-40B4-BE49-F238E27FC236}">
                <a16:creationId xmlns:a16="http://schemas.microsoft.com/office/drawing/2014/main" id="{C8A946D3-1889-4080-89F9-D918C47DF6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4831" y="3058862"/>
            <a:ext cx="524167" cy="484880"/>
          </a:xfrm>
          <a:prstGeom prst="rect">
            <a:avLst/>
          </a:prstGeom>
        </p:spPr>
      </p:pic>
      <p:pic>
        <p:nvPicPr>
          <p:cNvPr id="64" name="图形 112" descr="心跳">
            <a:extLst>
              <a:ext uri="{FF2B5EF4-FFF2-40B4-BE49-F238E27FC236}">
                <a16:creationId xmlns:a16="http://schemas.microsoft.com/office/drawing/2014/main" id="{8C7FB973-F85B-4248-885B-E5ECAE05651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33041" y="3043037"/>
            <a:ext cx="729430" cy="453664"/>
          </a:xfrm>
          <a:prstGeom prst="rect">
            <a:avLst/>
          </a:prstGeom>
        </p:spPr>
      </p:pic>
      <p:grpSp>
        <p:nvGrpSpPr>
          <p:cNvPr id="65" name="组合 64">
            <a:extLst>
              <a:ext uri="{FF2B5EF4-FFF2-40B4-BE49-F238E27FC236}">
                <a16:creationId xmlns:a16="http://schemas.microsoft.com/office/drawing/2014/main" id="{4FC46E58-19D2-49FE-8288-DF319595B90F}"/>
              </a:ext>
            </a:extLst>
          </p:cNvPr>
          <p:cNvGrpSpPr/>
          <p:nvPr/>
        </p:nvGrpSpPr>
        <p:grpSpPr>
          <a:xfrm>
            <a:off x="3846162" y="2537746"/>
            <a:ext cx="603050" cy="653917"/>
            <a:chOff x="11485" y="8494"/>
            <a:chExt cx="816" cy="902"/>
          </a:xfrm>
        </p:grpSpPr>
        <p:sp>
          <p:nvSpPr>
            <p:cNvPr id="66" name="Rounded Rectangle 18">
              <a:extLst>
                <a:ext uri="{FF2B5EF4-FFF2-40B4-BE49-F238E27FC236}">
                  <a16:creationId xmlns:a16="http://schemas.microsoft.com/office/drawing/2014/main" id="{A00224EE-DC15-4EAC-9219-5DF520FFEFE2}"/>
                </a:ext>
              </a:extLst>
            </p:cNvPr>
            <p:cNvSpPr/>
            <p:nvPr/>
          </p:nvSpPr>
          <p:spPr>
            <a:xfrm>
              <a:off x="11485" y="8494"/>
              <a:ext cx="816" cy="903"/>
            </a:xfrm>
            <a:prstGeom prst="roundRect">
              <a:avLst>
                <a:gd name="adj" fmla="val 7677"/>
              </a:avLst>
            </a:prstGeom>
            <a:solidFill>
              <a:srgbClr val="71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+mn-ea"/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E8B9FD17-8648-4B66-87A1-B183933EA382}"/>
                </a:ext>
              </a:extLst>
            </p:cNvPr>
            <p:cNvSpPr/>
            <p:nvPr/>
          </p:nvSpPr>
          <p:spPr>
            <a:xfrm>
              <a:off x="11542" y="8557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APP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68" name="Rounded Rectangle 14">
              <a:extLst>
                <a:ext uri="{FF2B5EF4-FFF2-40B4-BE49-F238E27FC236}">
                  <a16:creationId xmlns:a16="http://schemas.microsoft.com/office/drawing/2014/main" id="{9A9FC143-C1FE-47F2-87C1-F42028205A05}"/>
                </a:ext>
              </a:extLst>
            </p:cNvPr>
            <p:cNvSpPr/>
            <p:nvPr/>
          </p:nvSpPr>
          <p:spPr>
            <a:xfrm>
              <a:off x="11542" y="8831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DA</a:t>
              </a:r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TA</a:t>
              </a:r>
              <a:endParaRPr lang="en-US" sz="8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69" name="Rounded Rectangle 16">
              <a:extLst>
                <a:ext uri="{FF2B5EF4-FFF2-40B4-BE49-F238E27FC236}">
                  <a16:creationId xmlns:a16="http://schemas.microsoft.com/office/drawing/2014/main" id="{9FF1F806-E2B7-4361-A709-8F56C5864E96}"/>
                </a:ext>
              </a:extLst>
            </p:cNvPr>
            <p:cNvSpPr/>
            <p:nvPr/>
          </p:nvSpPr>
          <p:spPr>
            <a:xfrm>
              <a:off x="11542" y="9102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OS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</p:grpSp>
      <p:sp>
        <p:nvSpPr>
          <p:cNvPr id="70" name="流程图: 手动操作 37">
            <a:extLst>
              <a:ext uri="{FF2B5EF4-FFF2-40B4-BE49-F238E27FC236}">
                <a16:creationId xmlns:a16="http://schemas.microsoft.com/office/drawing/2014/main" id="{E22C6034-3589-42F4-923C-0566061483AC}"/>
              </a:ext>
            </a:extLst>
          </p:cNvPr>
          <p:cNvSpPr/>
          <p:nvPr/>
        </p:nvSpPr>
        <p:spPr>
          <a:xfrm>
            <a:off x="7588554" y="3391896"/>
            <a:ext cx="2992552" cy="5314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889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778 w 10000"/>
              <a:gd name="connsiteY2" fmla="*/ 10000 h 10000"/>
              <a:gd name="connsiteX3" fmla="*/ 2889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167 w 10000"/>
              <a:gd name="connsiteY2" fmla="*/ 10000 h 10000"/>
              <a:gd name="connsiteX3" fmla="*/ 2889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167 w 10000"/>
              <a:gd name="connsiteY2" fmla="*/ 10000 h 10000"/>
              <a:gd name="connsiteX3" fmla="*/ 2889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778 w 10000"/>
              <a:gd name="connsiteY2" fmla="*/ 10000 h 10000"/>
              <a:gd name="connsiteX3" fmla="*/ 2889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778" y="10000"/>
                </a:lnTo>
                <a:lnTo>
                  <a:pt x="2889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alpha val="30000"/>
                  <a:lumMod val="50000"/>
                  <a:lumOff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5CA472C0-F0A3-4C99-ADDB-01C5BB68D98F}"/>
              </a:ext>
            </a:extLst>
          </p:cNvPr>
          <p:cNvSpPr/>
          <p:nvPr/>
        </p:nvSpPr>
        <p:spPr>
          <a:xfrm>
            <a:off x="8233274" y="3522589"/>
            <a:ext cx="167064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+mn-ea"/>
                <a:cs typeface="Microsoft YaHei" charset="-122"/>
              </a:rPr>
              <a:t>SANGFOR Cloud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EA799678-45F0-4EF8-B8EC-A5153CD8E48D}"/>
              </a:ext>
            </a:extLst>
          </p:cNvPr>
          <p:cNvSpPr/>
          <p:nvPr/>
        </p:nvSpPr>
        <p:spPr>
          <a:xfrm>
            <a:off x="8497769" y="4384301"/>
            <a:ext cx="114165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+mn-ea"/>
                <a:cs typeface="Microsoft YaHei" charset="-122"/>
              </a:rPr>
              <a:t>HCI</a:t>
            </a:r>
            <a:r>
              <a:rPr lang="zh-CN" altLang="en-US" sz="1400" b="1" dirty="0">
                <a:latin typeface="+mn-ea"/>
                <a:cs typeface="Microsoft YaHei" charset="-122"/>
              </a:rPr>
              <a:t> </a:t>
            </a:r>
            <a:r>
              <a:rPr lang="en-US" altLang="zh-CN" sz="1400" b="1" dirty="0">
                <a:latin typeface="+mn-ea"/>
                <a:cs typeface="Microsoft YaHei" charset="-122"/>
              </a:rPr>
              <a:t>Cluster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2328F87-1A18-4977-824B-EC4F5E833086}"/>
              </a:ext>
            </a:extLst>
          </p:cNvPr>
          <p:cNvGrpSpPr/>
          <p:nvPr/>
        </p:nvGrpSpPr>
        <p:grpSpPr>
          <a:xfrm>
            <a:off x="7452906" y="2704815"/>
            <a:ext cx="603050" cy="653917"/>
            <a:chOff x="11485" y="8494"/>
            <a:chExt cx="816" cy="902"/>
          </a:xfrm>
        </p:grpSpPr>
        <p:sp>
          <p:nvSpPr>
            <p:cNvPr id="74" name="Rounded Rectangle 18">
              <a:extLst>
                <a:ext uri="{FF2B5EF4-FFF2-40B4-BE49-F238E27FC236}">
                  <a16:creationId xmlns:a16="http://schemas.microsoft.com/office/drawing/2014/main" id="{2C46F926-1D13-4D96-A37F-2B720063A56F}"/>
                </a:ext>
              </a:extLst>
            </p:cNvPr>
            <p:cNvSpPr/>
            <p:nvPr/>
          </p:nvSpPr>
          <p:spPr>
            <a:xfrm>
              <a:off x="11485" y="8494"/>
              <a:ext cx="816" cy="903"/>
            </a:xfrm>
            <a:prstGeom prst="roundRect">
              <a:avLst>
                <a:gd name="adj" fmla="val 7677"/>
              </a:avLst>
            </a:prstGeom>
            <a:solidFill>
              <a:srgbClr val="71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+mn-ea"/>
              </a:endParaRPr>
            </a:p>
          </p:txBody>
        </p:sp>
        <p:sp>
          <p:nvSpPr>
            <p:cNvPr id="75" name="Rounded Rectangle 11">
              <a:extLst>
                <a:ext uri="{FF2B5EF4-FFF2-40B4-BE49-F238E27FC236}">
                  <a16:creationId xmlns:a16="http://schemas.microsoft.com/office/drawing/2014/main" id="{252763B0-88FB-4045-9DD2-14986D061770}"/>
                </a:ext>
              </a:extLst>
            </p:cNvPr>
            <p:cNvSpPr/>
            <p:nvPr/>
          </p:nvSpPr>
          <p:spPr>
            <a:xfrm>
              <a:off x="11542" y="8557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APP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76" name="Rounded Rectangle 14">
              <a:extLst>
                <a:ext uri="{FF2B5EF4-FFF2-40B4-BE49-F238E27FC236}">
                  <a16:creationId xmlns:a16="http://schemas.microsoft.com/office/drawing/2014/main" id="{05D473BD-4DD8-46B4-8991-ABAC0DB7BE06}"/>
                </a:ext>
              </a:extLst>
            </p:cNvPr>
            <p:cNvSpPr/>
            <p:nvPr/>
          </p:nvSpPr>
          <p:spPr>
            <a:xfrm>
              <a:off x="11542" y="8831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DA</a:t>
              </a:r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TA</a:t>
              </a:r>
              <a:endParaRPr lang="en-US" sz="8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77" name="Rounded Rectangle 16">
              <a:extLst>
                <a:ext uri="{FF2B5EF4-FFF2-40B4-BE49-F238E27FC236}">
                  <a16:creationId xmlns:a16="http://schemas.microsoft.com/office/drawing/2014/main" id="{CC9A746E-7B13-4F93-AE63-B2631BFB52EB}"/>
                </a:ext>
              </a:extLst>
            </p:cNvPr>
            <p:cNvSpPr/>
            <p:nvPr/>
          </p:nvSpPr>
          <p:spPr>
            <a:xfrm>
              <a:off x="11542" y="9102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OS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06C7A826-4641-4AC1-937D-1387BA567569}"/>
              </a:ext>
            </a:extLst>
          </p:cNvPr>
          <p:cNvGrpSpPr/>
          <p:nvPr/>
        </p:nvGrpSpPr>
        <p:grpSpPr>
          <a:xfrm>
            <a:off x="8104459" y="2696542"/>
            <a:ext cx="603050" cy="653917"/>
            <a:chOff x="11485" y="8494"/>
            <a:chExt cx="816" cy="902"/>
          </a:xfrm>
        </p:grpSpPr>
        <p:sp>
          <p:nvSpPr>
            <p:cNvPr id="79" name="Rounded Rectangle 18">
              <a:extLst>
                <a:ext uri="{FF2B5EF4-FFF2-40B4-BE49-F238E27FC236}">
                  <a16:creationId xmlns:a16="http://schemas.microsoft.com/office/drawing/2014/main" id="{E26FA388-514D-4843-AB06-40F15599F795}"/>
                </a:ext>
              </a:extLst>
            </p:cNvPr>
            <p:cNvSpPr/>
            <p:nvPr/>
          </p:nvSpPr>
          <p:spPr>
            <a:xfrm>
              <a:off x="11485" y="8494"/>
              <a:ext cx="816" cy="903"/>
            </a:xfrm>
            <a:prstGeom prst="roundRect">
              <a:avLst>
                <a:gd name="adj" fmla="val 7677"/>
              </a:avLst>
            </a:prstGeom>
            <a:solidFill>
              <a:srgbClr val="71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+mn-ea"/>
              </a:endParaRPr>
            </a:p>
          </p:txBody>
        </p:sp>
        <p:sp>
          <p:nvSpPr>
            <p:cNvPr id="80" name="Rounded Rectangle 11">
              <a:extLst>
                <a:ext uri="{FF2B5EF4-FFF2-40B4-BE49-F238E27FC236}">
                  <a16:creationId xmlns:a16="http://schemas.microsoft.com/office/drawing/2014/main" id="{E700F512-16ED-4BDB-B885-D4D38A360A6C}"/>
                </a:ext>
              </a:extLst>
            </p:cNvPr>
            <p:cNvSpPr/>
            <p:nvPr/>
          </p:nvSpPr>
          <p:spPr>
            <a:xfrm>
              <a:off x="11542" y="8557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APP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81" name="Rounded Rectangle 14">
              <a:extLst>
                <a:ext uri="{FF2B5EF4-FFF2-40B4-BE49-F238E27FC236}">
                  <a16:creationId xmlns:a16="http://schemas.microsoft.com/office/drawing/2014/main" id="{A93B0FB2-CD59-4B0C-B57B-EA91700992E6}"/>
                </a:ext>
              </a:extLst>
            </p:cNvPr>
            <p:cNvSpPr/>
            <p:nvPr/>
          </p:nvSpPr>
          <p:spPr>
            <a:xfrm>
              <a:off x="11542" y="8831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DA</a:t>
              </a:r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TA</a:t>
              </a:r>
              <a:endParaRPr lang="en-US" sz="8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82" name="Rounded Rectangle 16">
              <a:extLst>
                <a:ext uri="{FF2B5EF4-FFF2-40B4-BE49-F238E27FC236}">
                  <a16:creationId xmlns:a16="http://schemas.microsoft.com/office/drawing/2014/main" id="{E5051733-05DA-4430-9DD7-627E5A95DED2}"/>
                </a:ext>
              </a:extLst>
            </p:cNvPr>
            <p:cNvSpPr/>
            <p:nvPr/>
          </p:nvSpPr>
          <p:spPr>
            <a:xfrm>
              <a:off x="11542" y="9102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OS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29284084-C86F-48EC-BE13-C7C7C6785F78}"/>
              </a:ext>
            </a:extLst>
          </p:cNvPr>
          <p:cNvGrpSpPr/>
          <p:nvPr/>
        </p:nvGrpSpPr>
        <p:grpSpPr>
          <a:xfrm>
            <a:off x="8753470" y="2686447"/>
            <a:ext cx="603050" cy="653917"/>
            <a:chOff x="11485" y="8494"/>
            <a:chExt cx="816" cy="902"/>
          </a:xfrm>
        </p:grpSpPr>
        <p:sp>
          <p:nvSpPr>
            <p:cNvPr id="84" name="Rounded Rectangle 18">
              <a:extLst>
                <a:ext uri="{FF2B5EF4-FFF2-40B4-BE49-F238E27FC236}">
                  <a16:creationId xmlns:a16="http://schemas.microsoft.com/office/drawing/2014/main" id="{5D4EFC9D-6745-4D29-B096-042B7D4F60C2}"/>
                </a:ext>
              </a:extLst>
            </p:cNvPr>
            <p:cNvSpPr/>
            <p:nvPr/>
          </p:nvSpPr>
          <p:spPr>
            <a:xfrm>
              <a:off x="11485" y="8494"/>
              <a:ext cx="816" cy="903"/>
            </a:xfrm>
            <a:prstGeom prst="roundRect">
              <a:avLst>
                <a:gd name="adj" fmla="val 7677"/>
              </a:avLst>
            </a:prstGeom>
            <a:solidFill>
              <a:srgbClr val="71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+mn-ea"/>
              </a:endParaRPr>
            </a:p>
          </p:txBody>
        </p:sp>
        <p:sp>
          <p:nvSpPr>
            <p:cNvPr id="85" name="Rounded Rectangle 11">
              <a:extLst>
                <a:ext uri="{FF2B5EF4-FFF2-40B4-BE49-F238E27FC236}">
                  <a16:creationId xmlns:a16="http://schemas.microsoft.com/office/drawing/2014/main" id="{BCF7AE82-D568-4635-BDDB-CA878B3BE34D}"/>
                </a:ext>
              </a:extLst>
            </p:cNvPr>
            <p:cNvSpPr/>
            <p:nvPr/>
          </p:nvSpPr>
          <p:spPr>
            <a:xfrm>
              <a:off x="11542" y="8557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APP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86" name="Rounded Rectangle 14">
              <a:extLst>
                <a:ext uri="{FF2B5EF4-FFF2-40B4-BE49-F238E27FC236}">
                  <a16:creationId xmlns:a16="http://schemas.microsoft.com/office/drawing/2014/main" id="{BB67EF5F-9F1E-4A2A-8A38-DCC4B794A83A}"/>
                </a:ext>
              </a:extLst>
            </p:cNvPr>
            <p:cNvSpPr/>
            <p:nvPr/>
          </p:nvSpPr>
          <p:spPr>
            <a:xfrm>
              <a:off x="11542" y="8831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DA</a:t>
              </a:r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TA</a:t>
              </a:r>
              <a:endParaRPr lang="en-US" sz="8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87" name="Rounded Rectangle 16">
              <a:extLst>
                <a:ext uri="{FF2B5EF4-FFF2-40B4-BE49-F238E27FC236}">
                  <a16:creationId xmlns:a16="http://schemas.microsoft.com/office/drawing/2014/main" id="{D80F8554-908E-4992-80A0-49BA42C856F1}"/>
                </a:ext>
              </a:extLst>
            </p:cNvPr>
            <p:cNvSpPr/>
            <p:nvPr/>
          </p:nvSpPr>
          <p:spPr>
            <a:xfrm>
              <a:off x="11542" y="9102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OS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6B23203D-8FCA-4B72-BFFF-B42CE051C0D2}"/>
              </a:ext>
            </a:extLst>
          </p:cNvPr>
          <p:cNvGrpSpPr/>
          <p:nvPr/>
        </p:nvGrpSpPr>
        <p:grpSpPr>
          <a:xfrm>
            <a:off x="9402962" y="2686291"/>
            <a:ext cx="603050" cy="653917"/>
            <a:chOff x="11485" y="8494"/>
            <a:chExt cx="816" cy="902"/>
          </a:xfrm>
        </p:grpSpPr>
        <p:sp>
          <p:nvSpPr>
            <p:cNvPr id="89" name="Rounded Rectangle 18">
              <a:extLst>
                <a:ext uri="{FF2B5EF4-FFF2-40B4-BE49-F238E27FC236}">
                  <a16:creationId xmlns:a16="http://schemas.microsoft.com/office/drawing/2014/main" id="{4F0BF1F8-1969-4D99-9C78-E0CA302AC448}"/>
                </a:ext>
              </a:extLst>
            </p:cNvPr>
            <p:cNvSpPr/>
            <p:nvPr/>
          </p:nvSpPr>
          <p:spPr>
            <a:xfrm>
              <a:off x="11485" y="8494"/>
              <a:ext cx="816" cy="903"/>
            </a:xfrm>
            <a:prstGeom prst="roundRect">
              <a:avLst>
                <a:gd name="adj" fmla="val 7677"/>
              </a:avLst>
            </a:prstGeom>
            <a:solidFill>
              <a:srgbClr val="71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+mn-ea"/>
              </a:endParaRPr>
            </a:p>
          </p:txBody>
        </p:sp>
        <p:sp>
          <p:nvSpPr>
            <p:cNvPr id="90" name="Rounded Rectangle 11">
              <a:extLst>
                <a:ext uri="{FF2B5EF4-FFF2-40B4-BE49-F238E27FC236}">
                  <a16:creationId xmlns:a16="http://schemas.microsoft.com/office/drawing/2014/main" id="{F6E680C9-DABB-4412-8628-784574CAE279}"/>
                </a:ext>
              </a:extLst>
            </p:cNvPr>
            <p:cNvSpPr/>
            <p:nvPr/>
          </p:nvSpPr>
          <p:spPr>
            <a:xfrm>
              <a:off x="11542" y="8557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APP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91" name="Rounded Rectangle 14">
              <a:extLst>
                <a:ext uri="{FF2B5EF4-FFF2-40B4-BE49-F238E27FC236}">
                  <a16:creationId xmlns:a16="http://schemas.microsoft.com/office/drawing/2014/main" id="{3D7EC12A-A572-4790-8FD1-2367270244A6}"/>
                </a:ext>
              </a:extLst>
            </p:cNvPr>
            <p:cNvSpPr/>
            <p:nvPr/>
          </p:nvSpPr>
          <p:spPr>
            <a:xfrm>
              <a:off x="11542" y="8831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DA</a:t>
              </a:r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TA</a:t>
              </a:r>
              <a:endParaRPr lang="en-US" sz="8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92" name="Rounded Rectangle 16">
              <a:extLst>
                <a:ext uri="{FF2B5EF4-FFF2-40B4-BE49-F238E27FC236}">
                  <a16:creationId xmlns:a16="http://schemas.microsoft.com/office/drawing/2014/main" id="{30449366-0F10-42ED-AC15-F0A5436605BA}"/>
                </a:ext>
              </a:extLst>
            </p:cNvPr>
            <p:cNvSpPr/>
            <p:nvPr/>
          </p:nvSpPr>
          <p:spPr>
            <a:xfrm>
              <a:off x="11542" y="9102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OS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D9AB395B-3A0C-4109-B264-8F4DBE291F89}"/>
              </a:ext>
            </a:extLst>
          </p:cNvPr>
          <p:cNvGrpSpPr/>
          <p:nvPr/>
        </p:nvGrpSpPr>
        <p:grpSpPr>
          <a:xfrm>
            <a:off x="10049843" y="2680262"/>
            <a:ext cx="603050" cy="653917"/>
            <a:chOff x="11485" y="8494"/>
            <a:chExt cx="816" cy="902"/>
          </a:xfrm>
        </p:grpSpPr>
        <p:sp>
          <p:nvSpPr>
            <p:cNvPr id="94" name="Rounded Rectangle 18">
              <a:extLst>
                <a:ext uri="{FF2B5EF4-FFF2-40B4-BE49-F238E27FC236}">
                  <a16:creationId xmlns:a16="http://schemas.microsoft.com/office/drawing/2014/main" id="{C67F2E78-E195-41AE-B707-58667D2BB64D}"/>
                </a:ext>
              </a:extLst>
            </p:cNvPr>
            <p:cNvSpPr/>
            <p:nvPr/>
          </p:nvSpPr>
          <p:spPr>
            <a:xfrm>
              <a:off x="11485" y="8494"/>
              <a:ext cx="816" cy="903"/>
            </a:xfrm>
            <a:prstGeom prst="roundRect">
              <a:avLst>
                <a:gd name="adj" fmla="val 7677"/>
              </a:avLst>
            </a:prstGeom>
            <a:solidFill>
              <a:srgbClr val="71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+mn-ea"/>
              </a:endParaRPr>
            </a:p>
          </p:txBody>
        </p:sp>
        <p:sp>
          <p:nvSpPr>
            <p:cNvPr id="95" name="Rounded Rectangle 11">
              <a:extLst>
                <a:ext uri="{FF2B5EF4-FFF2-40B4-BE49-F238E27FC236}">
                  <a16:creationId xmlns:a16="http://schemas.microsoft.com/office/drawing/2014/main" id="{C01F599E-BE47-4624-8B84-FE0276B630D7}"/>
                </a:ext>
              </a:extLst>
            </p:cNvPr>
            <p:cNvSpPr/>
            <p:nvPr/>
          </p:nvSpPr>
          <p:spPr>
            <a:xfrm>
              <a:off x="11542" y="8557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APP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96" name="Rounded Rectangle 14">
              <a:extLst>
                <a:ext uri="{FF2B5EF4-FFF2-40B4-BE49-F238E27FC236}">
                  <a16:creationId xmlns:a16="http://schemas.microsoft.com/office/drawing/2014/main" id="{02689EE1-53EE-45AF-AC53-D6128B4CFD32}"/>
                </a:ext>
              </a:extLst>
            </p:cNvPr>
            <p:cNvSpPr/>
            <p:nvPr/>
          </p:nvSpPr>
          <p:spPr>
            <a:xfrm>
              <a:off x="11542" y="8831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DA</a:t>
              </a:r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TA</a:t>
              </a:r>
              <a:endParaRPr lang="en-US" sz="8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97" name="Rounded Rectangle 16">
              <a:extLst>
                <a:ext uri="{FF2B5EF4-FFF2-40B4-BE49-F238E27FC236}">
                  <a16:creationId xmlns:a16="http://schemas.microsoft.com/office/drawing/2014/main" id="{74374F0D-CB14-430F-9830-3AC55818BAD0}"/>
                </a:ext>
              </a:extLst>
            </p:cNvPr>
            <p:cNvSpPr/>
            <p:nvPr/>
          </p:nvSpPr>
          <p:spPr>
            <a:xfrm>
              <a:off x="11542" y="9102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OS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</p:grpSp>
      <p:sp>
        <p:nvSpPr>
          <p:cNvPr id="98" name="文本框 97">
            <a:extLst>
              <a:ext uri="{FF2B5EF4-FFF2-40B4-BE49-F238E27FC236}">
                <a16:creationId xmlns:a16="http://schemas.microsoft.com/office/drawing/2014/main" id="{C2145489-79AC-4167-8524-1485A7AFC2CD}"/>
              </a:ext>
            </a:extLst>
          </p:cNvPr>
          <p:cNvSpPr txBox="1"/>
          <p:nvPr/>
        </p:nvSpPr>
        <p:spPr>
          <a:xfrm>
            <a:off x="7457061" y="2439046"/>
            <a:ext cx="60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 kern="400" spc="-300">
                <a:latin typeface="方正姚体" panose="02010601030101010101" pitchFamily="2" charset="-122"/>
                <a:ea typeface="方正姚体" panose="02010601030101010101" pitchFamily="2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pc="0" dirty="0">
                <a:latin typeface="+mn-ea"/>
                <a:ea typeface="+mn-ea"/>
              </a:rPr>
              <a:t>VM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234C9904-1C72-49FA-BA12-3BBB828B7410}"/>
              </a:ext>
            </a:extLst>
          </p:cNvPr>
          <p:cNvSpPr txBox="1"/>
          <p:nvPr/>
        </p:nvSpPr>
        <p:spPr>
          <a:xfrm>
            <a:off x="8099079" y="2449998"/>
            <a:ext cx="60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 kern="400" spc="-300">
                <a:latin typeface="方正姚体" panose="02010601030101010101" pitchFamily="2" charset="-122"/>
                <a:ea typeface="方正姚体" panose="02010601030101010101" pitchFamily="2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pc="0" dirty="0">
                <a:latin typeface="+mn-ea"/>
                <a:ea typeface="+mn-ea"/>
              </a:rPr>
              <a:t>VM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DD88ADAB-C425-4776-967F-9B00F1183964}"/>
              </a:ext>
            </a:extLst>
          </p:cNvPr>
          <p:cNvSpPr txBox="1"/>
          <p:nvPr/>
        </p:nvSpPr>
        <p:spPr>
          <a:xfrm>
            <a:off x="8736375" y="2429814"/>
            <a:ext cx="60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 kern="400" spc="-300">
                <a:latin typeface="方正姚体" panose="02010601030101010101" pitchFamily="2" charset="-122"/>
                <a:ea typeface="方正姚体" panose="02010601030101010101" pitchFamily="2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pc="0" dirty="0">
                <a:latin typeface="+mn-ea"/>
                <a:ea typeface="+mn-ea"/>
              </a:rPr>
              <a:t>VM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252D338-AC86-4077-9D28-68573C6F871D}"/>
              </a:ext>
            </a:extLst>
          </p:cNvPr>
          <p:cNvSpPr txBox="1"/>
          <p:nvPr/>
        </p:nvSpPr>
        <p:spPr>
          <a:xfrm>
            <a:off x="9394560" y="2448936"/>
            <a:ext cx="60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 kern="400" spc="-300">
                <a:latin typeface="方正姚体" panose="02010601030101010101" pitchFamily="2" charset="-122"/>
                <a:ea typeface="方正姚体" panose="02010601030101010101" pitchFamily="2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pc="0" dirty="0">
                <a:latin typeface="+mn-ea"/>
                <a:ea typeface="+mn-ea"/>
              </a:rPr>
              <a:t>VM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D094A0B3-E74E-4FCC-8713-5B3ECCBAB4C5}"/>
              </a:ext>
            </a:extLst>
          </p:cNvPr>
          <p:cNvSpPr txBox="1"/>
          <p:nvPr/>
        </p:nvSpPr>
        <p:spPr>
          <a:xfrm>
            <a:off x="10053590" y="2428580"/>
            <a:ext cx="60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 kern="400" spc="-300">
                <a:latin typeface="方正姚体" panose="02010601030101010101" pitchFamily="2" charset="-122"/>
                <a:ea typeface="方正姚体" panose="02010601030101010101" pitchFamily="2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pc="0" dirty="0">
                <a:latin typeface="+mn-ea"/>
                <a:ea typeface="+mn-ea"/>
              </a:rPr>
              <a:t>VM</a:t>
            </a: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1A99F854-3A1B-483B-9B80-F70364D79361}"/>
              </a:ext>
            </a:extLst>
          </p:cNvPr>
          <p:cNvGrpSpPr/>
          <p:nvPr/>
        </p:nvGrpSpPr>
        <p:grpSpPr>
          <a:xfrm>
            <a:off x="4528796" y="2524907"/>
            <a:ext cx="603050" cy="653917"/>
            <a:chOff x="11485" y="8494"/>
            <a:chExt cx="816" cy="902"/>
          </a:xfrm>
        </p:grpSpPr>
        <p:sp>
          <p:nvSpPr>
            <p:cNvPr id="104" name="Rounded Rectangle 18">
              <a:extLst>
                <a:ext uri="{FF2B5EF4-FFF2-40B4-BE49-F238E27FC236}">
                  <a16:creationId xmlns:a16="http://schemas.microsoft.com/office/drawing/2014/main" id="{A909B916-C4D0-4A88-8A65-8FC5C87E402F}"/>
                </a:ext>
              </a:extLst>
            </p:cNvPr>
            <p:cNvSpPr/>
            <p:nvPr/>
          </p:nvSpPr>
          <p:spPr>
            <a:xfrm>
              <a:off x="11485" y="8494"/>
              <a:ext cx="816" cy="903"/>
            </a:xfrm>
            <a:prstGeom prst="roundRect">
              <a:avLst>
                <a:gd name="adj" fmla="val 7677"/>
              </a:avLst>
            </a:prstGeom>
            <a:solidFill>
              <a:srgbClr val="71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+mn-ea"/>
              </a:endParaRPr>
            </a:p>
          </p:txBody>
        </p:sp>
        <p:sp>
          <p:nvSpPr>
            <p:cNvPr id="105" name="Rounded Rectangle 11">
              <a:extLst>
                <a:ext uri="{FF2B5EF4-FFF2-40B4-BE49-F238E27FC236}">
                  <a16:creationId xmlns:a16="http://schemas.microsoft.com/office/drawing/2014/main" id="{58D360D1-7BA8-42E7-B4DB-56EC1D50B1A9}"/>
                </a:ext>
              </a:extLst>
            </p:cNvPr>
            <p:cNvSpPr/>
            <p:nvPr/>
          </p:nvSpPr>
          <p:spPr>
            <a:xfrm>
              <a:off x="11542" y="8557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APP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106" name="Rounded Rectangle 14">
              <a:extLst>
                <a:ext uri="{FF2B5EF4-FFF2-40B4-BE49-F238E27FC236}">
                  <a16:creationId xmlns:a16="http://schemas.microsoft.com/office/drawing/2014/main" id="{B5DFB335-4D52-4AA6-83B0-58DB14390CFB}"/>
                </a:ext>
              </a:extLst>
            </p:cNvPr>
            <p:cNvSpPr/>
            <p:nvPr/>
          </p:nvSpPr>
          <p:spPr>
            <a:xfrm>
              <a:off x="11542" y="8831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DA</a:t>
              </a:r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TA</a:t>
              </a:r>
              <a:endParaRPr lang="en-US" sz="8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107" name="Rounded Rectangle 16">
              <a:extLst>
                <a:ext uri="{FF2B5EF4-FFF2-40B4-BE49-F238E27FC236}">
                  <a16:creationId xmlns:a16="http://schemas.microsoft.com/office/drawing/2014/main" id="{6A0251FB-7768-4E8C-9D49-7133C3B47A47}"/>
                </a:ext>
              </a:extLst>
            </p:cNvPr>
            <p:cNvSpPr/>
            <p:nvPr/>
          </p:nvSpPr>
          <p:spPr>
            <a:xfrm>
              <a:off x="11542" y="9102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OS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9E9E4798-740E-44B2-887B-2828C5C9C20C}"/>
              </a:ext>
            </a:extLst>
          </p:cNvPr>
          <p:cNvGrpSpPr/>
          <p:nvPr/>
        </p:nvGrpSpPr>
        <p:grpSpPr>
          <a:xfrm>
            <a:off x="5229010" y="2533842"/>
            <a:ext cx="603050" cy="653917"/>
            <a:chOff x="11485" y="8494"/>
            <a:chExt cx="816" cy="902"/>
          </a:xfrm>
        </p:grpSpPr>
        <p:sp>
          <p:nvSpPr>
            <p:cNvPr id="109" name="Rounded Rectangle 18">
              <a:extLst>
                <a:ext uri="{FF2B5EF4-FFF2-40B4-BE49-F238E27FC236}">
                  <a16:creationId xmlns:a16="http://schemas.microsoft.com/office/drawing/2014/main" id="{7536E56D-6106-4ADB-9A8B-E5900CC4FC0B}"/>
                </a:ext>
              </a:extLst>
            </p:cNvPr>
            <p:cNvSpPr/>
            <p:nvPr/>
          </p:nvSpPr>
          <p:spPr>
            <a:xfrm>
              <a:off x="11485" y="8494"/>
              <a:ext cx="816" cy="903"/>
            </a:xfrm>
            <a:prstGeom prst="roundRect">
              <a:avLst>
                <a:gd name="adj" fmla="val 7677"/>
              </a:avLst>
            </a:prstGeom>
            <a:solidFill>
              <a:srgbClr val="71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+mn-ea"/>
              </a:endParaRPr>
            </a:p>
          </p:txBody>
        </p:sp>
        <p:sp>
          <p:nvSpPr>
            <p:cNvPr id="110" name="Rounded Rectangle 11">
              <a:extLst>
                <a:ext uri="{FF2B5EF4-FFF2-40B4-BE49-F238E27FC236}">
                  <a16:creationId xmlns:a16="http://schemas.microsoft.com/office/drawing/2014/main" id="{C7328A7A-2BE1-4B71-98F9-AD8EC5A5D1CA}"/>
                </a:ext>
              </a:extLst>
            </p:cNvPr>
            <p:cNvSpPr/>
            <p:nvPr/>
          </p:nvSpPr>
          <p:spPr>
            <a:xfrm>
              <a:off x="11542" y="8557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APP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111" name="Rounded Rectangle 14">
              <a:extLst>
                <a:ext uri="{FF2B5EF4-FFF2-40B4-BE49-F238E27FC236}">
                  <a16:creationId xmlns:a16="http://schemas.microsoft.com/office/drawing/2014/main" id="{7D123BB8-3993-459E-8AEB-259D0B4853B8}"/>
                </a:ext>
              </a:extLst>
            </p:cNvPr>
            <p:cNvSpPr/>
            <p:nvPr/>
          </p:nvSpPr>
          <p:spPr>
            <a:xfrm>
              <a:off x="11542" y="8831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DA</a:t>
              </a:r>
              <a:r>
                <a:rPr lang="en-US" altLang="zh-CN" sz="800" b="1" dirty="0">
                  <a:solidFill>
                    <a:srgbClr val="00B050"/>
                  </a:solidFill>
                  <a:latin typeface="+mn-ea"/>
                </a:rPr>
                <a:t>TA</a:t>
              </a:r>
              <a:endParaRPr lang="en-US" sz="800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112" name="Rounded Rectangle 16">
              <a:extLst>
                <a:ext uri="{FF2B5EF4-FFF2-40B4-BE49-F238E27FC236}">
                  <a16:creationId xmlns:a16="http://schemas.microsoft.com/office/drawing/2014/main" id="{CCE93686-DB19-4D1D-97A5-400E59515E07}"/>
                </a:ext>
              </a:extLst>
            </p:cNvPr>
            <p:cNvSpPr/>
            <p:nvPr/>
          </p:nvSpPr>
          <p:spPr>
            <a:xfrm>
              <a:off x="11542" y="9102"/>
              <a:ext cx="701" cy="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+mn-ea"/>
                </a:rPr>
                <a:t>OS</a:t>
              </a:r>
              <a:endParaRPr lang="en-US" sz="600" b="1" dirty="0">
                <a:solidFill>
                  <a:srgbClr val="00B050"/>
                </a:solidFill>
                <a:latin typeface="+mn-ea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7407FFCB-FD5D-47A5-8743-998B643F5177}"/>
              </a:ext>
            </a:extLst>
          </p:cNvPr>
          <p:cNvGrpSpPr/>
          <p:nvPr/>
        </p:nvGrpSpPr>
        <p:grpSpPr>
          <a:xfrm>
            <a:off x="4231998" y="4184997"/>
            <a:ext cx="1365904" cy="1176469"/>
            <a:chOff x="3850793" y="4023070"/>
            <a:chExt cx="1365904" cy="1176469"/>
          </a:xfrm>
        </p:grpSpPr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8C71AC60-6AC4-491E-A577-58C2BF750658}"/>
                </a:ext>
              </a:extLst>
            </p:cNvPr>
            <p:cNvGrpSpPr/>
            <p:nvPr/>
          </p:nvGrpSpPr>
          <p:grpSpPr>
            <a:xfrm>
              <a:off x="3994305" y="4126966"/>
              <a:ext cx="1078879" cy="798567"/>
              <a:chOff x="3648186" y="1786441"/>
              <a:chExt cx="1078879" cy="798567"/>
            </a:xfrm>
          </p:grpSpPr>
          <p:sp>
            <p:nvSpPr>
              <p:cNvPr id="118" name="Text Box 32">
                <a:extLst>
                  <a:ext uri="{FF2B5EF4-FFF2-40B4-BE49-F238E27FC236}">
                    <a16:creationId xmlns:a16="http://schemas.microsoft.com/office/drawing/2014/main" id="{AD210933-EECF-47B2-BCBD-DDECAF7387DA}"/>
                  </a:ext>
                </a:extLst>
              </p:cNvPr>
              <p:cNvSpPr txBox="1"/>
              <p:nvPr/>
            </p:nvSpPr>
            <p:spPr>
              <a:xfrm>
                <a:off x="3648186" y="2338787"/>
                <a:ext cx="1078879" cy="24622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kumimoji="1" lang="en-US" altLang="zh-CN" sz="1000" b="1" dirty="0">
                    <a:latin typeface="+mn-ea"/>
                    <a:cs typeface="微软雅黑" panose="020B0503020204020204" charset="-122"/>
                    <a:sym typeface="+mn-ea"/>
                  </a:rPr>
                  <a:t>SCMT</a:t>
                </a:r>
              </a:p>
            </p:txBody>
          </p:sp>
          <p:pic>
            <p:nvPicPr>
              <p:cNvPr id="119" name="图形 118">
                <a:extLst>
                  <a:ext uri="{FF2B5EF4-FFF2-40B4-BE49-F238E27FC236}">
                    <a16:creationId xmlns:a16="http://schemas.microsoft.com/office/drawing/2014/main" id="{1D154643-A0CF-4189-BC79-5AE099684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913267" y="1786441"/>
                <a:ext cx="544810" cy="544810"/>
              </a:xfrm>
              <a:prstGeom prst="rect">
                <a:avLst/>
              </a:prstGeom>
            </p:spPr>
          </p:pic>
        </p:grpSp>
        <p:sp>
          <p:nvSpPr>
            <p:cNvPr id="116" name="Rectangle: Rounded Corners 30">
              <a:extLst>
                <a:ext uri="{FF2B5EF4-FFF2-40B4-BE49-F238E27FC236}">
                  <a16:creationId xmlns:a16="http://schemas.microsoft.com/office/drawing/2014/main" id="{77388330-D09F-4F2A-9E1C-FEC744743F2F}"/>
                </a:ext>
              </a:extLst>
            </p:cNvPr>
            <p:cNvSpPr/>
            <p:nvPr/>
          </p:nvSpPr>
          <p:spPr>
            <a:xfrm>
              <a:off x="3850793" y="4023070"/>
              <a:ext cx="1365904" cy="1176469"/>
            </a:xfrm>
            <a:prstGeom prst="roundRect">
              <a:avLst>
                <a:gd name="adj" fmla="val 3036"/>
              </a:avLst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dirty="0">
                <a:latin typeface="+mn-ea"/>
                <a:cs typeface="Tahoma" panose="020B0604030504040204" charset="0"/>
              </a:endParaRPr>
            </a:p>
          </p:txBody>
        </p:sp>
      </p:grp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7CB26D-39F4-B5BB-11D1-8638816F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B13AA6-2EB2-0A91-B1ED-BAEC01B8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1A5199-619D-EEB9-F9D4-8A7D948F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4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91879" y="297221"/>
            <a:ext cx="9138018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Point-to-point migration with agent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E82209-BAD4-41C4-932B-A43585423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74" y="2952260"/>
            <a:ext cx="543644" cy="942172"/>
          </a:xfrm>
          <a:prstGeom prst="rect">
            <a:avLst/>
          </a:prstGeom>
        </p:spPr>
      </p:pic>
      <p:pic>
        <p:nvPicPr>
          <p:cNvPr id="7" name="Picture 11" descr="C:\Users\c00107936\Desktop\u=772542335,1014077795&amp;fm=23&amp;gp=0.jpg">
            <a:extLst>
              <a:ext uri="{FF2B5EF4-FFF2-40B4-BE49-F238E27FC236}">
                <a16:creationId xmlns:a16="http://schemas.microsoft.com/office/drawing/2014/main" id="{D19D6C66-515D-4441-AB32-887F8C77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2218" y="3614303"/>
            <a:ext cx="335896" cy="335896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211E4DF-D551-41BA-B671-8250F0A9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97" y="3614303"/>
            <a:ext cx="338854" cy="3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22">
            <a:extLst>
              <a:ext uri="{FF2B5EF4-FFF2-40B4-BE49-F238E27FC236}">
                <a16:creationId xmlns:a16="http://schemas.microsoft.com/office/drawing/2014/main" id="{9CDE9798-3DCE-4E2A-9B12-0C9CCB0F763C}"/>
              </a:ext>
            </a:extLst>
          </p:cNvPr>
          <p:cNvSpPr/>
          <p:nvPr/>
        </p:nvSpPr>
        <p:spPr>
          <a:xfrm>
            <a:off x="2875165" y="2952260"/>
            <a:ext cx="603184" cy="275590"/>
          </a:xfrm>
          <a:prstGeom prst="roundRect">
            <a:avLst/>
          </a:prstGeom>
          <a:gradFill>
            <a:gsLst>
              <a:gs pos="65000">
                <a:srgbClr val="00B050"/>
              </a:gs>
              <a:gs pos="17000">
                <a:schemeClr val="accent5"/>
              </a:gs>
              <a:gs pos="100000">
                <a:srgbClr val="82BC5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1" dirty="0">
                <a:solidFill>
                  <a:prstClr val="white"/>
                </a:solidFill>
                <a:latin typeface="+mn-ea"/>
              </a:rPr>
              <a:t>Agent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39C977D-D354-4E18-B714-C3CBEA23337E}"/>
              </a:ext>
            </a:extLst>
          </p:cNvPr>
          <p:cNvGrpSpPr/>
          <p:nvPr/>
        </p:nvGrpSpPr>
        <p:grpSpPr>
          <a:xfrm>
            <a:off x="4678001" y="1842079"/>
            <a:ext cx="1365905" cy="1176469"/>
            <a:chOff x="4743588" y="1671750"/>
            <a:chExt cx="1365905" cy="117646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FC56B24-C31C-4C1F-BAC3-2CDEADB29472}"/>
                </a:ext>
              </a:extLst>
            </p:cNvPr>
            <p:cNvGrpSpPr/>
            <p:nvPr/>
          </p:nvGrpSpPr>
          <p:grpSpPr>
            <a:xfrm>
              <a:off x="4743588" y="1671750"/>
              <a:ext cx="1365905" cy="1176469"/>
              <a:chOff x="3850797" y="4023070"/>
              <a:chExt cx="1365905" cy="1176469"/>
            </a:xfrm>
          </p:grpSpPr>
          <p:sp>
            <p:nvSpPr>
              <p:cNvPr id="13" name="Text Box 32">
                <a:extLst>
                  <a:ext uri="{FF2B5EF4-FFF2-40B4-BE49-F238E27FC236}">
                    <a16:creationId xmlns:a16="http://schemas.microsoft.com/office/drawing/2014/main" id="{3AA6D4CC-E9B0-4959-A3BD-AF6762823882}"/>
                  </a:ext>
                </a:extLst>
              </p:cNvPr>
              <p:cNvSpPr txBox="1"/>
              <p:nvPr/>
            </p:nvSpPr>
            <p:spPr>
              <a:xfrm>
                <a:off x="3994305" y="4679312"/>
                <a:ext cx="1078879" cy="24622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kumimoji="1" lang="en-US" altLang="zh-CN" sz="1000" b="1" dirty="0">
                    <a:latin typeface="+mn-ea"/>
                    <a:cs typeface="微软雅黑" panose="020B0503020204020204" charset="-122"/>
                    <a:sym typeface="+mn-ea"/>
                  </a:rPr>
                  <a:t>SCMT</a:t>
                </a: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07336EEB-64B6-4C31-820D-71AD64DB1A0B}"/>
                  </a:ext>
                </a:extLst>
              </p:cNvPr>
              <p:cNvGrpSpPr/>
              <p:nvPr/>
            </p:nvGrpSpPr>
            <p:grpSpPr>
              <a:xfrm>
                <a:off x="3850797" y="4023070"/>
                <a:ext cx="1365905" cy="1176469"/>
                <a:chOff x="9081" y="3453"/>
                <a:chExt cx="1597" cy="2450"/>
              </a:xfrm>
            </p:grpSpPr>
            <p:sp>
              <p:nvSpPr>
                <p:cNvPr id="15" name="Rectangle: Rounded Corners 30">
                  <a:extLst>
                    <a:ext uri="{FF2B5EF4-FFF2-40B4-BE49-F238E27FC236}">
                      <a16:creationId xmlns:a16="http://schemas.microsoft.com/office/drawing/2014/main" id="{67F203FD-F839-4C4F-B9C0-D4B077F8D1C4}"/>
                    </a:ext>
                  </a:extLst>
                </p:cNvPr>
                <p:cNvSpPr/>
                <p:nvPr/>
              </p:nvSpPr>
              <p:spPr>
                <a:xfrm>
                  <a:off x="9081" y="3453"/>
                  <a:ext cx="1597" cy="2450"/>
                </a:xfrm>
                <a:prstGeom prst="roundRect">
                  <a:avLst>
                    <a:gd name="adj" fmla="val 3036"/>
                  </a:avLst>
                </a:prstGeom>
                <a:noFill/>
                <a:ln w="28575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2000" dirty="0">
                    <a:latin typeface="+mn-ea"/>
                    <a:cs typeface="Tahoma" panose="020B0604030504040204" charset="0"/>
                  </a:endParaRPr>
                </a:p>
              </p:txBody>
            </p:sp>
            <p:sp>
              <p:nvSpPr>
                <p:cNvPr id="16" name="Rectangle 6">
                  <a:extLst>
                    <a:ext uri="{FF2B5EF4-FFF2-40B4-BE49-F238E27FC236}">
                      <a16:creationId xmlns:a16="http://schemas.microsoft.com/office/drawing/2014/main" id="{EB98DA2C-4B41-445E-8157-DA411679862A}"/>
                    </a:ext>
                  </a:extLst>
                </p:cNvPr>
                <p:cNvSpPr/>
                <p:nvPr/>
              </p:nvSpPr>
              <p:spPr>
                <a:xfrm>
                  <a:off x="9809" y="5316"/>
                  <a:ext cx="216" cy="5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 algn="ctr"/>
                  <a:endParaRPr lang="zh-CN" altLang="en-US" sz="1200" b="1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p:grp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86C8ED5-65EE-48CA-86BD-ABB35B21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486" y="1791193"/>
              <a:ext cx="685870" cy="525585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740DBE5F-7EED-44DD-B479-B886CF141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1" y="2952260"/>
            <a:ext cx="543644" cy="942172"/>
          </a:xfrm>
          <a:prstGeom prst="rect">
            <a:avLst/>
          </a:prstGeom>
        </p:spPr>
      </p:pic>
      <p:pic>
        <p:nvPicPr>
          <p:cNvPr id="18" name="Picture 11" descr="C:\Users\c00107936\Desktop\u=772542335,1014077795&amp;fm=23&amp;gp=0.jpg">
            <a:extLst>
              <a:ext uri="{FF2B5EF4-FFF2-40B4-BE49-F238E27FC236}">
                <a16:creationId xmlns:a16="http://schemas.microsoft.com/office/drawing/2014/main" id="{EB294AA1-1E7A-4142-A9DE-2B9084D3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164" y="3570242"/>
            <a:ext cx="335896" cy="335896"/>
          </a:xfrm>
          <a:prstGeom prst="rect">
            <a:avLst/>
          </a:prstGeom>
          <a:noFill/>
        </p:spPr>
      </p:pic>
      <p:sp>
        <p:nvSpPr>
          <p:cNvPr id="19" name="圆角矩形 22">
            <a:extLst>
              <a:ext uri="{FF2B5EF4-FFF2-40B4-BE49-F238E27FC236}">
                <a16:creationId xmlns:a16="http://schemas.microsoft.com/office/drawing/2014/main" id="{0AAE29D1-C48D-41EF-ACAC-CD4461A78DE7}"/>
              </a:ext>
            </a:extLst>
          </p:cNvPr>
          <p:cNvSpPr/>
          <p:nvPr/>
        </p:nvSpPr>
        <p:spPr>
          <a:xfrm>
            <a:off x="7518818" y="2952557"/>
            <a:ext cx="688375" cy="365662"/>
          </a:xfrm>
          <a:prstGeom prst="roundRect">
            <a:avLst/>
          </a:prstGeom>
          <a:gradFill>
            <a:gsLst>
              <a:gs pos="65000">
                <a:srgbClr val="00B050"/>
              </a:gs>
              <a:gs pos="17000">
                <a:schemeClr val="accent5"/>
              </a:gs>
              <a:gs pos="100000">
                <a:srgbClr val="82BC5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1" dirty="0">
                <a:solidFill>
                  <a:prstClr val="white"/>
                </a:solidFill>
                <a:latin typeface="+mn-ea"/>
              </a:rPr>
              <a:t>Bare Metal Restore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98D032B-4BD3-42B8-9D76-B12150B2E542}"/>
              </a:ext>
            </a:extLst>
          </p:cNvPr>
          <p:cNvSpPr/>
          <p:nvPr/>
        </p:nvSpPr>
        <p:spPr>
          <a:xfrm>
            <a:off x="2035604" y="2463556"/>
            <a:ext cx="20574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Source: X86 Physical Machine/VM</a:t>
            </a:r>
            <a:endParaRPr lang="zh-CN" altLang="en-US" sz="12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07314BC-FFA7-4B68-BAD5-6274EF717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62257" y="3934467"/>
            <a:ext cx="523388" cy="52338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4EFA48C-B188-43F3-812A-F4D767043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105797" y="3971500"/>
            <a:ext cx="523388" cy="523388"/>
          </a:xfrm>
          <a:prstGeom prst="rect">
            <a:avLst/>
          </a:prstGeom>
        </p:spPr>
      </p:pic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945C14D6-26D2-4A41-8A57-1CB6E3B38073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3295477" y="2430314"/>
            <a:ext cx="1382523" cy="990644"/>
          </a:xfrm>
          <a:prstGeom prst="bentConnector3">
            <a:avLst/>
          </a:prstGeom>
          <a:ln w="158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5FA6D1BB-6E74-4F17-B1FF-C28669179CD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043904" y="2430314"/>
            <a:ext cx="1310441" cy="937017"/>
          </a:xfrm>
          <a:prstGeom prst="bentConnector3">
            <a:avLst/>
          </a:prstGeom>
          <a:ln w="158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Rectangle 6">
            <a:extLst>
              <a:ext uri="{FF2B5EF4-FFF2-40B4-BE49-F238E27FC236}">
                <a16:creationId xmlns:a16="http://schemas.microsoft.com/office/drawing/2014/main" id="{3BE9E9BB-E7F4-4819-99FD-9CBD5E17F6F7}"/>
              </a:ext>
            </a:extLst>
          </p:cNvPr>
          <p:cNvSpPr/>
          <p:nvPr/>
        </p:nvSpPr>
        <p:spPr>
          <a:xfrm>
            <a:off x="6485507" y="2621431"/>
            <a:ext cx="20574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Destination: HCI VM</a:t>
            </a:r>
            <a:endParaRPr lang="zh-CN" altLang="en-US" sz="1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D8FFE45-B260-46B6-AE72-E37BF5EBFB0C}"/>
              </a:ext>
            </a:extLst>
          </p:cNvPr>
          <p:cNvGrpSpPr/>
          <p:nvPr/>
        </p:nvGrpSpPr>
        <p:grpSpPr>
          <a:xfrm>
            <a:off x="1378282" y="3018548"/>
            <a:ext cx="1351080" cy="600164"/>
            <a:chOff x="77861" y="2857005"/>
            <a:chExt cx="1351080" cy="60016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AF97D2E-DC6E-44A6-8679-DC540303EBF0}"/>
                </a:ext>
              </a:extLst>
            </p:cNvPr>
            <p:cNvSpPr txBox="1"/>
            <p:nvPr/>
          </p:nvSpPr>
          <p:spPr>
            <a:xfrm>
              <a:off x="221370" y="2857005"/>
              <a:ext cx="120757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Source machine install agent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F1AFF4F5-5F06-4B2A-BE31-D8B9D8E81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80E056B-542A-48C7-B0B8-3A09158B5C52}"/>
              </a:ext>
            </a:extLst>
          </p:cNvPr>
          <p:cNvGrpSpPr/>
          <p:nvPr/>
        </p:nvGrpSpPr>
        <p:grpSpPr>
          <a:xfrm>
            <a:off x="8526030" y="2471442"/>
            <a:ext cx="2200909" cy="1107996"/>
            <a:chOff x="9781851" y="2523086"/>
            <a:chExt cx="2200909" cy="1107996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B4C1D1C-5964-4914-AF4E-40FA0C198CF7}"/>
                </a:ext>
              </a:extLst>
            </p:cNvPr>
            <p:cNvSpPr txBox="1"/>
            <p:nvPr/>
          </p:nvSpPr>
          <p:spPr>
            <a:xfrm>
              <a:off x="9925360" y="2523086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solidFill>
                    <a:srgbClr val="FF0000"/>
                  </a:solidFill>
                  <a:latin typeface="+mn-ea"/>
                  <a:cs typeface="华文黑体" panose="02010600040101010101" charset="-122"/>
                </a:rPr>
                <a:t>Auto </a:t>
              </a:r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or </a:t>
              </a:r>
              <a:r>
                <a:rPr lang="en-US" altLang="zh-CN" sz="1100" b="1" dirty="0">
                  <a:solidFill>
                    <a:srgbClr val="FF0000"/>
                  </a:solidFill>
                  <a:latin typeface="+mn-ea"/>
                  <a:cs typeface="华文黑体" panose="02010600040101010101" charset="-122"/>
                </a:rPr>
                <a:t>manually </a:t>
              </a:r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create destination VM, mount with bare metal restore and configure IP(to communicate with SCMT and source machine)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A48BA483-DCFF-4204-841C-621BEADC9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1851" y="2590267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2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436C3D5-3D58-4673-A44C-FA770006F091}"/>
              </a:ext>
            </a:extLst>
          </p:cNvPr>
          <p:cNvGrpSpPr/>
          <p:nvPr/>
        </p:nvGrpSpPr>
        <p:grpSpPr>
          <a:xfrm>
            <a:off x="2708574" y="1839885"/>
            <a:ext cx="2406932" cy="430887"/>
            <a:chOff x="77861" y="2767971"/>
            <a:chExt cx="2406932" cy="43088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34E8ADA-8E10-44BD-911E-E50685B1494C}"/>
                </a:ext>
              </a:extLst>
            </p:cNvPr>
            <p:cNvSpPr txBox="1"/>
            <p:nvPr/>
          </p:nvSpPr>
          <p:spPr>
            <a:xfrm>
              <a:off x="246433" y="2767971"/>
              <a:ext cx="22383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Configure migration task, distribute migration task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50105CAB-D073-44C7-BACD-5E8898CC7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3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3D9027D-1D2A-481B-8E01-4FBFEF4A5C73}"/>
              </a:ext>
            </a:extLst>
          </p:cNvPr>
          <p:cNvGrpSpPr/>
          <p:nvPr/>
        </p:nvGrpSpPr>
        <p:grpSpPr>
          <a:xfrm>
            <a:off x="4808456" y="3819394"/>
            <a:ext cx="2183863" cy="261610"/>
            <a:chOff x="77861" y="2848922"/>
            <a:chExt cx="2161299" cy="26161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333EF91-B550-4C66-B442-3A8094AE720B}"/>
                </a:ext>
              </a:extLst>
            </p:cNvPr>
            <p:cNvSpPr txBox="1"/>
            <p:nvPr/>
          </p:nvSpPr>
          <p:spPr>
            <a:xfrm>
              <a:off x="245490" y="2848922"/>
              <a:ext cx="19936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Full data copy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2704B01A-8F1B-442F-86DE-593353979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4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E1E830F-C330-4BD9-95D3-C18CD1C232C2}"/>
              </a:ext>
            </a:extLst>
          </p:cNvPr>
          <p:cNvCxnSpPr>
            <a:cxnSpLocks/>
          </p:cNvCxnSpPr>
          <p:nvPr/>
        </p:nvCxnSpPr>
        <p:spPr>
          <a:xfrm flipV="1">
            <a:off x="3685645" y="4232712"/>
            <a:ext cx="3445105" cy="14715"/>
          </a:xfrm>
          <a:prstGeom prst="straightConnector1">
            <a:avLst/>
          </a:prstGeom>
          <a:ln w="22225" cap="flat" cmpd="sng" algn="ctr">
            <a:solidFill>
              <a:schemeClr val="accent5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191588E-7A20-4CD0-9236-9441963AE14E}"/>
              </a:ext>
            </a:extLst>
          </p:cNvPr>
          <p:cNvGrpSpPr/>
          <p:nvPr/>
        </p:nvGrpSpPr>
        <p:grpSpPr>
          <a:xfrm>
            <a:off x="4824403" y="4397801"/>
            <a:ext cx="2393111" cy="261610"/>
            <a:chOff x="77861" y="2865499"/>
            <a:chExt cx="1852644" cy="26161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A80108A-869C-471A-A907-3DDF1D94E1BB}"/>
                </a:ext>
              </a:extLst>
            </p:cNvPr>
            <p:cNvSpPr txBox="1"/>
            <p:nvPr/>
          </p:nvSpPr>
          <p:spPr>
            <a:xfrm>
              <a:off x="214245" y="2865499"/>
              <a:ext cx="1716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Incremental data copy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id="{83175189-7899-4DCF-BE45-BB463E6E8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143509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5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88A9143-08C7-4D21-A027-D6193647ABD6}"/>
              </a:ext>
            </a:extLst>
          </p:cNvPr>
          <p:cNvGrpSpPr/>
          <p:nvPr/>
        </p:nvGrpSpPr>
        <p:grpSpPr>
          <a:xfrm>
            <a:off x="6148096" y="1835671"/>
            <a:ext cx="2442830" cy="430887"/>
            <a:chOff x="77861" y="2774882"/>
            <a:chExt cx="2442830" cy="430887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1C5CB69-71E6-40E1-9A43-182431017B59}"/>
                </a:ext>
              </a:extLst>
            </p:cNvPr>
            <p:cNvSpPr txBox="1"/>
            <p:nvPr/>
          </p:nvSpPr>
          <p:spPr>
            <a:xfrm>
              <a:off x="282331" y="2774882"/>
              <a:ext cx="22383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Production service stopped, distribute switching task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3F2D1356-9EF1-47B8-B1FE-DD1B1BF1A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7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8298D05-3989-4AAD-8D38-2EDD9DEC6487}"/>
              </a:ext>
            </a:extLst>
          </p:cNvPr>
          <p:cNvGrpSpPr/>
          <p:nvPr/>
        </p:nvGrpSpPr>
        <p:grpSpPr>
          <a:xfrm>
            <a:off x="2511208" y="4441575"/>
            <a:ext cx="1527392" cy="769441"/>
            <a:chOff x="77861" y="2791939"/>
            <a:chExt cx="1527392" cy="769441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BC67A66-19FD-424B-9934-415D855B1A74}"/>
                </a:ext>
              </a:extLst>
            </p:cNvPr>
            <p:cNvSpPr txBox="1"/>
            <p:nvPr/>
          </p:nvSpPr>
          <p:spPr>
            <a:xfrm>
              <a:off x="279404" y="2791939"/>
              <a:ext cx="13258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Manually stop service in source machine(not shutdown)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AAC177CC-85ED-4143-968E-BD4EE4C6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6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683E0B8-6677-485B-BD01-600519DE1EF1}"/>
              </a:ext>
            </a:extLst>
          </p:cNvPr>
          <p:cNvGrpSpPr/>
          <p:nvPr/>
        </p:nvGrpSpPr>
        <p:grpSpPr>
          <a:xfrm>
            <a:off x="8040302" y="4090404"/>
            <a:ext cx="2383025" cy="600164"/>
            <a:chOff x="77861" y="2852758"/>
            <a:chExt cx="2383025" cy="600164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200C799-7470-41DA-843E-2A674A708CB4}"/>
                </a:ext>
              </a:extLst>
            </p:cNvPr>
            <p:cNvSpPr txBox="1"/>
            <p:nvPr/>
          </p:nvSpPr>
          <p:spPr>
            <a:xfrm>
              <a:off x="222526" y="2852758"/>
              <a:ext cx="22383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Virtual driver compatibility handling with </a:t>
              </a:r>
              <a:r>
                <a:rPr lang="en-US" altLang="zh-CN" sz="1100" b="1" dirty="0" err="1">
                  <a:latin typeface="+mn-ea"/>
                  <a:cs typeface="华文黑体" panose="02010600040101010101" charset="-122"/>
                </a:rPr>
                <a:t>vmtools</a:t>
              </a:r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 auto installation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C542813F-CA18-4913-9075-D6A44E9F3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1881124-7895-47B2-9628-4E8D9D53EF8F}"/>
              </a:ext>
            </a:extLst>
          </p:cNvPr>
          <p:cNvGrpSpPr/>
          <p:nvPr/>
        </p:nvGrpSpPr>
        <p:grpSpPr>
          <a:xfrm>
            <a:off x="8071350" y="4746706"/>
            <a:ext cx="2398449" cy="600164"/>
            <a:chOff x="77861" y="2829108"/>
            <a:chExt cx="2398449" cy="600164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7F6E1335-CDF1-4713-8F44-EA2B0CF47FDB}"/>
                </a:ext>
              </a:extLst>
            </p:cNvPr>
            <p:cNvSpPr txBox="1"/>
            <p:nvPr/>
          </p:nvSpPr>
          <p:spPr>
            <a:xfrm>
              <a:off x="237950" y="2829108"/>
              <a:ext cx="22383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Destination VM reboot(boot from disk), takeover the production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id="{A5740A4B-C496-4E9E-A89A-37B99D776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10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54" name="Picture 2">
            <a:extLst>
              <a:ext uri="{FF2B5EF4-FFF2-40B4-BE49-F238E27FC236}">
                <a16:creationId xmlns:a16="http://schemas.microsoft.com/office/drawing/2014/main" id="{09C9FA8E-A2AC-4053-98A7-9ED7AA9AB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80" y="3543933"/>
            <a:ext cx="338854" cy="3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842CFDA6-E776-4F05-B87B-8CDBE2ED8E3E}"/>
              </a:ext>
            </a:extLst>
          </p:cNvPr>
          <p:cNvGrpSpPr/>
          <p:nvPr/>
        </p:nvGrpSpPr>
        <p:grpSpPr>
          <a:xfrm>
            <a:off x="4207313" y="4933465"/>
            <a:ext cx="3864037" cy="430887"/>
            <a:chOff x="77861" y="2865499"/>
            <a:chExt cx="2991372" cy="430887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25381474-13BD-4FE9-9CFF-4BCF8D01C8AD}"/>
                </a:ext>
              </a:extLst>
            </p:cNvPr>
            <p:cNvSpPr txBox="1"/>
            <p:nvPr/>
          </p:nvSpPr>
          <p:spPr>
            <a:xfrm>
              <a:off x="214245" y="2865499"/>
              <a:ext cx="28549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Sync the last incremental data, action to source machine depends on the switch action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F044335B-BCE2-4BCD-812E-18AE104BA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143509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3EC7AA-18EC-1518-958B-663E87667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81235C-B0F7-7DCB-6D71-97EA93D3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3AF07E-8B3C-DA73-2CC9-1F0B5256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601920" y="285633"/>
            <a:ext cx="7992533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Point-to-point migration with agentless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65781D3-F8A5-4049-BA9E-1506BCB91296}"/>
              </a:ext>
            </a:extLst>
          </p:cNvPr>
          <p:cNvCxnSpPr>
            <a:cxnSpLocks/>
            <a:endCxn id="20" idx="3"/>
          </p:cNvCxnSpPr>
          <p:nvPr/>
        </p:nvCxnSpPr>
        <p:spPr>
          <a:xfrm>
            <a:off x="5123846" y="2770946"/>
            <a:ext cx="2668454" cy="1795461"/>
          </a:xfrm>
          <a:prstGeom prst="straightConnector1">
            <a:avLst/>
          </a:prstGeom>
          <a:ln w="22225" cap="flat" cmpd="sng" algn="ctr">
            <a:solidFill>
              <a:schemeClr val="accent5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C1711EF-5521-464E-AB28-E66830A8B3D6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2986497" y="2775748"/>
            <a:ext cx="2105704" cy="1580796"/>
          </a:xfrm>
          <a:prstGeom prst="straightConnector1">
            <a:avLst/>
          </a:prstGeom>
          <a:ln w="22225" cap="flat" cmpd="sng" algn="ctr">
            <a:solidFill>
              <a:schemeClr val="accent5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D9A66DF2-4F56-4AC4-825D-E0B53D101E55}"/>
              </a:ext>
            </a:extLst>
          </p:cNvPr>
          <p:cNvGrpSpPr/>
          <p:nvPr/>
        </p:nvGrpSpPr>
        <p:grpSpPr>
          <a:xfrm>
            <a:off x="4409248" y="1599279"/>
            <a:ext cx="1365905" cy="1176469"/>
            <a:chOff x="4743586" y="1671750"/>
            <a:chExt cx="1365905" cy="117646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A94ABA5-B46A-4F72-925F-7D7DE1670F8B}"/>
                </a:ext>
              </a:extLst>
            </p:cNvPr>
            <p:cNvGrpSpPr/>
            <p:nvPr/>
          </p:nvGrpSpPr>
          <p:grpSpPr>
            <a:xfrm>
              <a:off x="4743586" y="1671750"/>
              <a:ext cx="1365905" cy="1176469"/>
              <a:chOff x="3850795" y="4023070"/>
              <a:chExt cx="1365905" cy="1176469"/>
            </a:xfrm>
          </p:grpSpPr>
          <p:sp>
            <p:nvSpPr>
              <p:cNvPr id="11" name="Text Box 32">
                <a:extLst>
                  <a:ext uri="{FF2B5EF4-FFF2-40B4-BE49-F238E27FC236}">
                    <a16:creationId xmlns:a16="http://schemas.microsoft.com/office/drawing/2014/main" id="{5282992B-4D09-4027-846F-552A2AC0D7C8}"/>
                  </a:ext>
                </a:extLst>
              </p:cNvPr>
              <p:cNvSpPr txBox="1"/>
              <p:nvPr/>
            </p:nvSpPr>
            <p:spPr>
              <a:xfrm>
                <a:off x="3994305" y="4679312"/>
                <a:ext cx="1078879" cy="24622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kumimoji="1" lang="en-US" altLang="zh-CN" sz="1000" b="1" dirty="0">
                    <a:latin typeface="+mn-ea"/>
                    <a:cs typeface="微软雅黑" panose="020B0503020204020204" charset="-122"/>
                    <a:sym typeface="+mn-ea"/>
                  </a:rPr>
                  <a:t>SCMT</a:t>
                </a:r>
              </a:p>
            </p:txBody>
          </p:sp>
          <p:sp>
            <p:nvSpPr>
              <p:cNvPr id="13" name="Rectangle: Rounded Corners 30">
                <a:extLst>
                  <a:ext uri="{FF2B5EF4-FFF2-40B4-BE49-F238E27FC236}">
                    <a16:creationId xmlns:a16="http://schemas.microsoft.com/office/drawing/2014/main" id="{281260FD-9B21-4FEE-8E8C-F039EB18F82E}"/>
                  </a:ext>
                </a:extLst>
              </p:cNvPr>
              <p:cNvSpPr/>
              <p:nvPr/>
            </p:nvSpPr>
            <p:spPr>
              <a:xfrm>
                <a:off x="3850795" y="4023070"/>
                <a:ext cx="1365905" cy="1176469"/>
              </a:xfrm>
              <a:prstGeom prst="roundRect">
                <a:avLst>
                  <a:gd name="adj" fmla="val 3036"/>
                </a:avLst>
              </a:prstGeom>
              <a:noFill/>
              <a:ln w="2857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 dirty="0">
                  <a:latin typeface="+mn-ea"/>
                  <a:cs typeface="Tahoma" panose="020B0604030504040204" charset="0"/>
                </a:endParaRPr>
              </a:p>
            </p:txBody>
          </p:sp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B365558-C42C-4F33-A8CF-0E583A247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486" y="1791193"/>
              <a:ext cx="685870" cy="525585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08B4E3E-B4D8-440C-99C6-73F805380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78" y="2892349"/>
            <a:ext cx="543644" cy="942172"/>
          </a:xfrm>
          <a:prstGeom prst="rect">
            <a:avLst/>
          </a:prstGeom>
        </p:spPr>
      </p:pic>
      <p:pic>
        <p:nvPicPr>
          <p:cNvPr id="16" name="Picture 11" descr="C:\Users\c00107936\Desktop\u=772542335,1014077795&amp;fm=23&amp;gp=0.jpg">
            <a:extLst>
              <a:ext uri="{FF2B5EF4-FFF2-40B4-BE49-F238E27FC236}">
                <a16:creationId xmlns:a16="http://schemas.microsoft.com/office/drawing/2014/main" id="{F25C869E-8711-43D9-A45B-C23CCBD2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7722" y="3554392"/>
            <a:ext cx="335896" cy="335896"/>
          </a:xfrm>
          <a:prstGeom prst="rect">
            <a:avLst/>
          </a:prstGeom>
          <a:noFill/>
        </p:spPr>
      </p:pic>
      <p:sp>
        <p:nvSpPr>
          <p:cNvPr id="17" name="圆角矩形 22">
            <a:extLst>
              <a:ext uri="{FF2B5EF4-FFF2-40B4-BE49-F238E27FC236}">
                <a16:creationId xmlns:a16="http://schemas.microsoft.com/office/drawing/2014/main" id="{5E2FB579-D6DE-4541-8D52-79B4F37277A6}"/>
              </a:ext>
            </a:extLst>
          </p:cNvPr>
          <p:cNvSpPr/>
          <p:nvPr/>
        </p:nvSpPr>
        <p:spPr>
          <a:xfrm>
            <a:off x="8677174" y="2892385"/>
            <a:ext cx="722326" cy="388514"/>
          </a:xfrm>
          <a:prstGeom prst="roundRect">
            <a:avLst/>
          </a:prstGeom>
          <a:gradFill>
            <a:gsLst>
              <a:gs pos="65000">
                <a:srgbClr val="00B050"/>
              </a:gs>
              <a:gs pos="17000">
                <a:schemeClr val="accent5"/>
              </a:gs>
              <a:gs pos="100000">
                <a:srgbClr val="82BC5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1" noProof="0" dirty="0">
                <a:solidFill>
                  <a:prstClr val="white"/>
                </a:solidFill>
                <a:latin typeface="+mn-ea"/>
              </a:rPr>
              <a:t>Bare Metal Restore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83188AD-A85D-448B-81BB-64589DEF81FA}"/>
              </a:ext>
            </a:extLst>
          </p:cNvPr>
          <p:cNvSpPr/>
          <p:nvPr/>
        </p:nvSpPr>
        <p:spPr>
          <a:xfrm>
            <a:off x="403860" y="2191389"/>
            <a:ext cx="20574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Source: </a:t>
            </a:r>
            <a:r>
              <a:rPr lang="en-US" altLang="zh-CN" sz="1200" b="1" dirty="0" err="1">
                <a:solidFill>
                  <a:schemeClr val="tx1"/>
                </a:solidFill>
                <a:latin typeface="+mn-ea"/>
              </a:rPr>
              <a:t>Vmware</a:t>
            </a:r>
            <a:endParaRPr lang="zh-CN" altLang="en-US" sz="12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44FC07E-9898-4980-AAD0-57E47AF4B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481905" y="4299320"/>
            <a:ext cx="523388" cy="52338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6E6B328-CFF7-4556-921D-9978DAEBD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92300" y="4304713"/>
            <a:ext cx="523388" cy="523388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D93BA877-3B18-4CB8-96E4-8214C02837DE}"/>
              </a:ext>
            </a:extLst>
          </p:cNvPr>
          <p:cNvSpPr/>
          <p:nvPr/>
        </p:nvSpPr>
        <p:spPr>
          <a:xfrm>
            <a:off x="7725211" y="2287908"/>
            <a:ext cx="20574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Destination: HCI VM</a:t>
            </a:r>
            <a:endParaRPr lang="zh-CN" altLang="en-US" sz="1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11BAEBF-77C1-4804-92F1-DB168FDC6DA7}"/>
              </a:ext>
            </a:extLst>
          </p:cNvPr>
          <p:cNvGrpSpPr/>
          <p:nvPr/>
        </p:nvGrpSpPr>
        <p:grpSpPr>
          <a:xfrm>
            <a:off x="1833454" y="2562315"/>
            <a:ext cx="2279337" cy="430887"/>
            <a:chOff x="77861" y="2857005"/>
            <a:chExt cx="2279337" cy="43088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BC59116-6ABB-4B42-A201-62DF96198286}"/>
                </a:ext>
              </a:extLst>
            </p:cNvPr>
            <p:cNvSpPr txBox="1"/>
            <p:nvPr/>
          </p:nvSpPr>
          <p:spPr>
            <a:xfrm>
              <a:off x="221370" y="2857005"/>
              <a:ext cx="21358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Accept migration task, notify VM for snapshot</a:t>
              </a:r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FA7BEDD7-50EF-4721-8F02-D08F9C56B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4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E47BF6D-AFC2-4DC1-96F8-D7555B558904}"/>
              </a:ext>
            </a:extLst>
          </p:cNvPr>
          <p:cNvGrpSpPr/>
          <p:nvPr/>
        </p:nvGrpSpPr>
        <p:grpSpPr>
          <a:xfrm>
            <a:off x="2459190" y="1201939"/>
            <a:ext cx="2429750" cy="600164"/>
            <a:chOff x="77861" y="2771485"/>
            <a:chExt cx="2429750" cy="600164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1B2683E-03CE-4FFA-BBE8-B9035CBF828F}"/>
                </a:ext>
              </a:extLst>
            </p:cNvPr>
            <p:cNvSpPr txBox="1"/>
            <p:nvPr/>
          </p:nvSpPr>
          <p:spPr>
            <a:xfrm>
              <a:off x="269251" y="2771485"/>
              <a:ext cx="22383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Added vCenter into SCMT virtual data center to get VM resource</a:t>
              </a: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B94F7CF9-EBB3-4F70-8657-B11BDB97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FF8AE61-DB76-493A-A856-8BC8997136DD}"/>
              </a:ext>
            </a:extLst>
          </p:cNvPr>
          <p:cNvGrpSpPr/>
          <p:nvPr/>
        </p:nvGrpSpPr>
        <p:grpSpPr>
          <a:xfrm>
            <a:off x="4207378" y="4058454"/>
            <a:ext cx="2426133" cy="430887"/>
            <a:chOff x="77861" y="2867297"/>
            <a:chExt cx="2161776" cy="43088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D0F8B9C-5C11-46BD-8390-0A0E25F3C80A}"/>
                </a:ext>
              </a:extLst>
            </p:cNvPr>
            <p:cNvSpPr txBox="1"/>
            <p:nvPr/>
          </p:nvSpPr>
          <p:spPr>
            <a:xfrm>
              <a:off x="245967" y="2867297"/>
              <a:ext cx="19936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Full data copy + N times incremental data copy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4A9A9395-FE3F-4E13-9B4B-16BDADB5B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7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723F0B9-0D7C-4BB8-B95C-39EB91C53812}"/>
              </a:ext>
            </a:extLst>
          </p:cNvPr>
          <p:cNvGrpSpPr/>
          <p:nvPr/>
        </p:nvGrpSpPr>
        <p:grpSpPr>
          <a:xfrm>
            <a:off x="6046361" y="1402991"/>
            <a:ext cx="2421225" cy="430887"/>
            <a:chOff x="77861" y="2745896"/>
            <a:chExt cx="2421225" cy="430887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04D4663-B650-4438-B23A-BA77FC0B3C22}"/>
                </a:ext>
              </a:extLst>
            </p:cNvPr>
            <p:cNvSpPr txBox="1"/>
            <p:nvPr/>
          </p:nvSpPr>
          <p:spPr>
            <a:xfrm>
              <a:off x="260726" y="2745896"/>
              <a:ext cx="22383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Stop production, distribute switching task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414B81CB-465C-4D8D-9500-BCD91039D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912DC88-70B1-4B8C-8B53-FCB17C9E5182}"/>
              </a:ext>
            </a:extLst>
          </p:cNvPr>
          <p:cNvGrpSpPr/>
          <p:nvPr/>
        </p:nvGrpSpPr>
        <p:grpSpPr>
          <a:xfrm>
            <a:off x="742652" y="4200034"/>
            <a:ext cx="1553210" cy="1107996"/>
            <a:chOff x="77861" y="2770416"/>
            <a:chExt cx="1553210" cy="1107996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28CCF67-BF73-4785-9D28-3CC3539D5F7D}"/>
                </a:ext>
              </a:extLst>
            </p:cNvPr>
            <p:cNvSpPr txBox="1"/>
            <p:nvPr/>
          </p:nvSpPr>
          <p:spPr>
            <a:xfrm>
              <a:off x="272662" y="2770416"/>
              <a:ext cx="1358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Manually stop the application/service in source machine(not shutdown)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07FDD093-65C8-4826-A0ED-05B5D46C9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D0E1E6C-B08C-4ADE-B191-6C85D2332457}"/>
              </a:ext>
            </a:extLst>
          </p:cNvPr>
          <p:cNvGrpSpPr/>
          <p:nvPr/>
        </p:nvGrpSpPr>
        <p:grpSpPr>
          <a:xfrm>
            <a:off x="9532587" y="3533905"/>
            <a:ext cx="2363575" cy="600164"/>
            <a:chOff x="77861" y="2800510"/>
            <a:chExt cx="2363575" cy="600164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6BFF635-A64A-46A1-A8BC-82173AB96D25}"/>
                </a:ext>
              </a:extLst>
            </p:cNvPr>
            <p:cNvSpPr txBox="1"/>
            <p:nvPr/>
          </p:nvSpPr>
          <p:spPr>
            <a:xfrm>
              <a:off x="203076" y="2800510"/>
              <a:ext cx="22383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Virtual driver compatibility handling and auto install </a:t>
              </a:r>
              <a:r>
                <a:rPr lang="en-US" altLang="zh-CN" sz="1100" b="1" dirty="0" err="1">
                  <a:latin typeface="+mn-ea"/>
                  <a:cs typeface="华文黑体" panose="02010600040101010101" charset="-122"/>
                </a:rPr>
                <a:t>vmtools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53E444F8-BCA0-46BC-9B78-4CE0893BC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11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F9BAAED-D506-4F1B-B9BC-6726F0EA7AA5}"/>
              </a:ext>
            </a:extLst>
          </p:cNvPr>
          <p:cNvGrpSpPr/>
          <p:nvPr/>
        </p:nvGrpSpPr>
        <p:grpSpPr>
          <a:xfrm>
            <a:off x="9532587" y="4149609"/>
            <a:ext cx="2363575" cy="600164"/>
            <a:chOff x="77861" y="2818094"/>
            <a:chExt cx="2363575" cy="600164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185E647-79BC-45D5-8E47-11576F4EF782}"/>
                </a:ext>
              </a:extLst>
            </p:cNvPr>
            <p:cNvSpPr txBox="1"/>
            <p:nvPr/>
          </p:nvSpPr>
          <p:spPr>
            <a:xfrm>
              <a:off x="203076" y="2818094"/>
              <a:ext cx="22383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Destination VM reboot(boot from disk) and takeover production.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87B36BDF-6A07-43EF-AF4A-96AF79E00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12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43" name="Picture 2">
            <a:extLst>
              <a:ext uri="{FF2B5EF4-FFF2-40B4-BE49-F238E27FC236}">
                <a16:creationId xmlns:a16="http://schemas.microsoft.com/office/drawing/2014/main" id="{D836AE84-5EB7-4BB2-9CE9-8F7A2C43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700" y="3528083"/>
            <a:ext cx="338854" cy="3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863CA3B-B299-4397-BB9C-7008ED586A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5" y="2930228"/>
            <a:ext cx="1996581" cy="1149893"/>
          </a:xfrm>
          <a:prstGeom prst="rect">
            <a:avLst/>
          </a:prstGeom>
        </p:spPr>
      </p:pic>
      <p:sp>
        <p:nvSpPr>
          <p:cNvPr id="45" name="圆角矩形 22">
            <a:extLst>
              <a:ext uri="{FF2B5EF4-FFF2-40B4-BE49-F238E27FC236}">
                <a16:creationId xmlns:a16="http://schemas.microsoft.com/office/drawing/2014/main" id="{386B7EB6-087C-4D56-99BD-7E47BCEAA318}"/>
              </a:ext>
            </a:extLst>
          </p:cNvPr>
          <p:cNvSpPr/>
          <p:nvPr/>
        </p:nvSpPr>
        <p:spPr>
          <a:xfrm>
            <a:off x="2258098" y="2972639"/>
            <a:ext cx="603184" cy="275590"/>
          </a:xfrm>
          <a:prstGeom prst="roundRect">
            <a:avLst/>
          </a:prstGeom>
          <a:gradFill>
            <a:gsLst>
              <a:gs pos="65000">
                <a:srgbClr val="00B050"/>
              </a:gs>
              <a:gs pos="17000">
                <a:schemeClr val="accent5"/>
              </a:gs>
              <a:gs pos="100000">
                <a:srgbClr val="82BC5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1" dirty="0">
                <a:solidFill>
                  <a:prstClr val="white"/>
                </a:solidFill>
                <a:latin typeface="+mn-ea"/>
              </a:rPr>
              <a:t>API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8417671-48FB-4259-A5FD-AEBB55EFD993}"/>
              </a:ext>
            </a:extLst>
          </p:cNvPr>
          <p:cNvGrpSpPr/>
          <p:nvPr/>
        </p:nvGrpSpPr>
        <p:grpSpPr>
          <a:xfrm>
            <a:off x="9492138" y="2531068"/>
            <a:ext cx="2300967" cy="938719"/>
            <a:chOff x="9781851" y="2473774"/>
            <a:chExt cx="2300967" cy="938719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C4E2E9B-91C2-4347-8155-3204FD2060A5}"/>
                </a:ext>
              </a:extLst>
            </p:cNvPr>
            <p:cNvSpPr txBox="1"/>
            <p:nvPr/>
          </p:nvSpPr>
          <p:spPr>
            <a:xfrm>
              <a:off x="9925359" y="2473774"/>
              <a:ext cx="215745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solidFill>
                    <a:srgbClr val="FF0000"/>
                  </a:solidFill>
                  <a:latin typeface="+mn-ea"/>
                  <a:cs typeface="华文黑体" panose="02010600040101010101" charset="-122"/>
                </a:rPr>
                <a:t>Auto</a:t>
              </a:r>
              <a:r>
                <a:rPr lang="zh-CN" altLang="en-US" sz="1100" b="1" dirty="0">
                  <a:solidFill>
                    <a:srgbClr val="FF0000"/>
                  </a:solidFill>
                  <a:latin typeface="+mn-ea"/>
                  <a:cs typeface="华文黑体" panose="02010600040101010101" charset="-122"/>
                </a:rPr>
                <a:t> </a:t>
              </a:r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or </a:t>
              </a:r>
              <a:r>
                <a:rPr lang="en-US" altLang="zh-CN" sz="1100" b="1" dirty="0">
                  <a:solidFill>
                    <a:srgbClr val="FF0000"/>
                  </a:solidFill>
                  <a:latin typeface="+mn-ea"/>
                  <a:cs typeface="华文黑体" panose="02010600040101010101" charset="-122"/>
                </a:rPr>
                <a:t>Manually</a:t>
              </a:r>
              <a:r>
                <a:rPr lang="zh-CN" altLang="en-US" sz="1100" b="1" dirty="0">
                  <a:solidFill>
                    <a:srgbClr val="FF0000"/>
                  </a:solidFill>
                  <a:latin typeface="+mn-ea"/>
                  <a:cs typeface="华文黑体" panose="02010600040101010101" charset="-122"/>
                </a:rPr>
                <a:t> </a:t>
              </a:r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create destination VM, mount with bare metal restore iso and configure IP(connect to SCMT and source machine)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C5DC20E9-8660-4DE7-AD59-64E701AE6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1851" y="2590267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2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49" name="图片 48" descr="图片 54">
            <a:extLst>
              <a:ext uri="{FF2B5EF4-FFF2-40B4-BE49-F238E27FC236}">
                <a16:creationId xmlns:a16="http://schemas.microsoft.com/office/drawing/2014/main" id="{1EC23026-F2C2-4D8D-94D1-63E9702643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1993" y="3668224"/>
            <a:ext cx="1220375" cy="40245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6EDE56B5-8178-4688-9457-E11B7BBF5CBE}"/>
              </a:ext>
            </a:extLst>
          </p:cNvPr>
          <p:cNvCxnSpPr>
            <a:stCxn id="13" idx="1"/>
            <a:endCxn id="49" idx="0"/>
          </p:cNvCxnSpPr>
          <p:nvPr/>
        </p:nvCxnSpPr>
        <p:spPr>
          <a:xfrm flipH="1">
            <a:off x="2262181" y="2187514"/>
            <a:ext cx="2147067" cy="146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E300E18-F698-46A6-A1C5-F392161AC16A}"/>
              </a:ext>
            </a:extLst>
          </p:cNvPr>
          <p:cNvGrpSpPr/>
          <p:nvPr/>
        </p:nvGrpSpPr>
        <p:grpSpPr>
          <a:xfrm>
            <a:off x="3354458" y="3198599"/>
            <a:ext cx="2307273" cy="430887"/>
            <a:chOff x="77861" y="2772366"/>
            <a:chExt cx="2307273" cy="430887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5AB5137E-699E-4A5D-BBE3-83BE5E62BB13}"/>
                </a:ext>
              </a:extLst>
            </p:cNvPr>
            <p:cNvSpPr txBox="1"/>
            <p:nvPr/>
          </p:nvSpPr>
          <p:spPr>
            <a:xfrm>
              <a:off x="249306" y="2772366"/>
              <a:ext cx="21358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Call the VADP function, get </a:t>
              </a:r>
              <a:r>
                <a:rPr lang="en-US" altLang="zh-CN" sz="1100" b="1" dirty="0" err="1">
                  <a:latin typeface="+mn-ea"/>
                  <a:cs typeface="华文黑体" panose="02010600040101010101" charset="-122"/>
                </a:rPr>
                <a:t>vmdk</a:t>
              </a:r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 image raw data</a:t>
              </a:r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id="{D032D197-EE71-43F8-924D-1631F403D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5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B009149F-C10D-4D36-B608-85720B5F604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775153" y="2187514"/>
            <a:ext cx="2548925" cy="132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EA5B6E8F-0246-4180-AA3A-A5E6F4B3B6E6}"/>
              </a:ext>
            </a:extLst>
          </p:cNvPr>
          <p:cNvGrpSpPr/>
          <p:nvPr/>
        </p:nvGrpSpPr>
        <p:grpSpPr>
          <a:xfrm>
            <a:off x="5952313" y="3439190"/>
            <a:ext cx="2304284" cy="430887"/>
            <a:chOff x="77861" y="2882060"/>
            <a:chExt cx="2304284" cy="430887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22DCBA5C-7033-49C2-971C-B4D5A6AF102A}"/>
                </a:ext>
              </a:extLst>
            </p:cNvPr>
            <p:cNvSpPr txBox="1"/>
            <p:nvPr/>
          </p:nvSpPr>
          <p:spPr>
            <a:xfrm>
              <a:off x="246317" y="2882060"/>
              <a:ext cx="21358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Forward to destination </a:t>
              </a:r>
              <a:r>
                <a:rPr lang="en-US" altLang="zh-CN" sz="1100" b="1" dirty="0" err="1">
                  <a:latin typeface="+mn-ea"/>
                  <a:cs typeface="华文黑体" panose="02010600040101010101" charset="-122"/>
                </a:rPr>
                <a:t>vm</a:t>
              </a:r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 through server side proxy</a:t>
              </a:r>
            </a:p>
          </p:txBody>
        </p:sp>
        <p:sp>
          <p:nvSpPr>
            <p:cNvPr id="57" name="Rectangle 8">
              <a:extLst>
                <a:ext uri="{FF2B5EF4-FFF2-40B4-BE49-F238E27FC236}">
                  <a16:creationId xmlns:a16="http://schemas.microsoft.com/office/drawing/2014/main" id="{0DDAD67A-2BE4-4599-AF84-6489B30A0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6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58" name="Rectangle 6">
            <a:extLst>
              <a:ext uri="{FF2B5EF4-FFF2-40B4-BE49-F238E27FC236}">
                <a16:creationId xmlns:a16="http://schemas.microsoft.com/office/drawing/2014/main" id="{6A8B3017-B66F-45B7-82B1-2095D3E292C0}"/>
              </a:ext>
            </a:extLst>
          </p:cNvPr>
          <p:cNvSpPr/>
          <p:nvPr/>
        </p:nvSpPr>
        <p:spPr>
          <a:xfrm>
            <a:off x="2859223" y="4393240"/>
            <a:ext cx="12360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1200" b="1" dirty="0" err="1">
                <a:solidFill>
                  <a:schemeClr val="tx1"/>
                </a:solidFill>
                <a:latin typeface="+mn-ea"/>
              </a:rPr>
              <a:t>vdisk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*.</a:t>
            </a:r>
            <a:r>
              <a:rPr lang="en-US" altLang="zh-CN" sz="1200" b="1" dirty="0" err="1">
                <a:solidFill>
                  <a:schemeClr val="tx1"/>
                </a:solidFill>
                <a:latin typeface="+mn-ea"/>
              </a:rPr>
              <a:t>vmdk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id="{53443614-97A5-4C9A-878D-AEEE12015B1B}"/>
              </a:ext>
            </a:extLst>
          </p:cNvPr>
          <p:cNvSpPr/>
          <p:nvPr/>
        </p:nvSpPr>
        <p:spPr>
          <a:xfrm>
            <a:off x="8238422" y="4365234"/>
            <a:ext cx="12360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1200" b="1" dirty="0" err="1">
                <a:solidFill>
                  <a:schemeClr val="tx1"/>
                </a:solidFill>
                <a:latin typeface="+mn-ea"/>
              </a:rPr>
              <a:t>vdisk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*.qcow2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B4A1202-0054-4771-A98F-17C9E02D4DBB}"/>
              </a:ext>
            </a:extLst>
          </p:cNvPr>
          <p:cNvGrpSpPr/>
          <p:nvPr/>
        </p:nvGrpSpPr>
        <p:grpSpPr>
          <a:xfrm>
            <a:off x="2461260" y="1927510"/>
            <a:ext cx="2279337" cy="430887"/>
            <a:chOff x="77861" y="2857005"/>
            <a:chExt cx="2279337" cy="430887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AB771259-DA68-4027-AE64-553676F5A69F}"/>
                </a:ext>
              </a:extLst>
            </p:cNvPr>
            <p:cNvSpPr txBox="1"/>
            <p:nvPr/>
          </p:nvSpPr>
          <p:spPr>
            <a:xfrm>
              <a:off x="221370" y="2857005"/>
              <a:ext cx="21358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Configure source – destination migration job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2CD2FDD9-5700-4ACB-8CE1-1809C0549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3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810EA33D-F718-4D5C-B6A7-7CC27EECE1F9}"/>
              </a:ext>
            </a:extLst>
          </p:cNvPr>
          <p:cNvGrpSpPr/>
          <p:nvPr/>
        </p:nvGrpSpPr>
        <p:grpSpPr>
          <a:xfrm>
            <a:off x="4254546" y="4487714"/>
            <a:ext cx="2586115" cy="430887"/>
            <a:chOff x="77861" y="2776575"/>
            <a:chExt cx="2586115" cy="430887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924065D8-532A-4C8A-A601-0F3653F85BEE}"/>
                </a:ext>
              </a:extLst>
            </p:cNvPr>
            <p:cNvSpPr txBox="1"/>
            <p:nvPr/>
          </p:nvSpPr>
          <p:spPr>
            <a:xfrm>
              <a:off x="278283" y="2776575"/>
              <a:ext cx="23856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Sync last incremental data, perform switching operation.</a:t>
              </a:r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D5F8E1AF-2735-4656-9B9F-7C53D33D0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10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3C2D94-24BC-67A9-DE3B-EB1D384A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9269235-72F2-DA37-DB0C-61631B51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609F35-588E-03A4-BB39-907828E6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600474" y="293425"/>
            <a:ext cx="7186613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Hot backup migration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436FA0E-39F8-4B26-9A31-BABC95141782}"/>
              </a:ext>
            </a:extLst>
          </p:cNvPr>
          <p:cNvGrpSpPr/>
          <p:nvPr/>
        </p:nvGrpSpPr>
        <p:grpSpPr>
          <a:xfrm>
            <a:off x="4766811" y="1518823"/>
            <a:ext cx="1365905" cy="1252819"/>
            <a:chOff x="4743587" y="1671749"/>
            <a:chExt cx="1365905" cy="125281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CBE9658-7C9B-4995-9683-9B08973F6B0F}"/>
                </a:ext>
              </a:extLst>
            </p:cNvPr>
            <p:cNvGrpSpPr/>
            <p:nvPr/>
          </p:nvGrpSpPr>
          <p:grpSpPr>
            <a:xfrm>
              <a:off x="4743587" y="1671749"/>
              <a:ext cx="1365905" cy="1252819"/>
              <a:chOff x="9081" y="3453"/>
              <a:chExt cx="1597" cy="2609"/>
            </a:xfrm>
          </p:grpSpPr>
          <p:sp>
            <p:nvSpPr>
              <p:cNvPr id="9" name="Rectangle: Rounded Corners 30">
                <a:extLst>
                  <a:ext uri="{FF2B5EF4-FFF2-40B4-BE49-F238E27FC236}">
                    <a16:creationId xmlns:a16="http://schemas.microsoft.com/office/drawing/2014/main" id="{90C1B747-7C00-44DA-9DBB-CF5C4713DB7B}"/>
                  </a:ext>
                </a:extLst>
              </p:cNvPr>
              <p:cNvSpPr/>
              <p:nvPr/>
            </p:nvSpPr>
            <p:spPr>
              <a:xfrm>
                <a:off x="9081" y="3453"/>
                <a:ext cx="1597" cy="2609"/>
              </a:xfrm>
              <a:prstGeom prst="roundRect">
                <a:avLst>
                  <a:gd name="adj" fmla="val 3036"/>
                </a:avLst>
              </a:prstGeom>
              <a:noFill/>
              <a:ln w="2857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 dirty="0">
                  <a:latin typeface="+mn-ea"/>
                  <a:cs typeface="Tahoma" panose="020B0604030504040204" charset="0"/>
                </a:endParaRP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8B034D81-F6D3-4A1A-AAE1-8E6348D13707}"/>
                  </a:ext>
                </a:extLst>
              </p:cNvPr>
              <p:cNvSpPr/>
              <p:nvPr/>
            </p:nvSpPr>
            <p:spPr>
              <a:xfrm>
                <a:off x="9574" y="5485"/>
                <a:ext cx="686" cy="5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n-ea"/>
                  </a:rPr>
                  <a:t>SCMT</a:t>
                </a:r>
                <a:endParaRPr lang="zh-CN" altLang="en-US" sz="12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6DE0248-45A0-446B-A0EC-27BE1CD39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486" y="1791193"/>
              <a:ext cx="685870" cy="525585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0EB0F5D5-14EE-449E-AB8A-0EC11CF27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640" y="2811894"/>
            <a:ext cx="543644" cy="942172"/>
          </a:xfrm>
          <a:prstGeom prst="rect">
            <a:avLst/>
          </a:prstGeom>
        </p:spPr>
      </p:pic>
      <p:pic>
        <p:nvPicPr>
          <p:cNvPr id="12" name="Picture 11" descr="C:\Users\c00107936\Desktop\u=772542335,1014077795&amp;fm=23&amp;gp=0.jpg">
            <a:extLst>
              <a:ext uri="{FF2B5EF4-FFF2-40B4-BE49-F238E27FC236}">
                <a16:creationId xmlns:a16="http://schemas.microsoft.com/office/drawing/2014/main" id="{26BC2FF3-2012-41AC-A2DF-1CC27C4A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5284" y="3473937"/>
            <a:ext cx="335896" cy="335896"/>
          </a:xfrm>
          <a:prstGeom prst="rect">
            <a:avLst/>
          </a:prstGeom>
          <a:noFill/>
        </p:spPr>
      </p:pic>
      <p:sp>
        <p:nvSpPr>
          <p:cNvPr id="13" name="圆角矩形 22">
            <a:extLst>
              <a:ext uri="{FF2B5EF4-FFF2-40B4-BE49-F238E27FC236}">
                <a16:creationId xmlns:a16="http://schemas.microsoft.com/office/drawing/2014/main" id="{C2C0336A-9AFC-443D-9199-A7DCBAD2EE30}"/>
              </a:ext>
            </a:extLst>
          </p:cNvPr>
          <p:cNvSpPr/>
          <p:nvPr/>
        </p:nvSpPr>
        <p:spPr>
          <a:xfrm>
            <a:off x="9034736" y="2811929"/>
            <a:ext cx="609634" cy="479119"/>
          </a:xfrm>
          <a:prstGeom prst="roundRect">
            <a:avLst/>
          </a:prstGeom>
          <a:gradFill>
            <a:gsLst>
              <a:gs pos="65000">
                <a:srgbClr val="00B050"/>
              </a:gs>
              <a:gs pos="17000">
                <a:schemeClr val="accent5"/>
              </a:gs>
              <a:gs pos="100000">
                <a:srgbClr val="82BC5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1" noProof="0" dirty="0">
                <a:solidFill>
                  <a:prstClr val="white"/>
                </a:solidFill>
                <a:latin typeface="+mn-ea"/>
              </a:rPr>
              <a:t>Bare Metal Restore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674CEB0-1295-48EE-8BBC-1F9AC5162CE8}"/>
              </a:ext>
            </a:extLst>
          </p:cNvPr>
          <p:cNvGrpSpPr/>
          <p:nvPr/>
        </p:nvGrpSpPr>
        <p:grpSpPr>
          <a:xfrm>
            <a:off x="4357559" y="3517768"/>
            <a:ext cx="2408141" cy="600164"/>
            <a:chOff x="77861" y="2764457"/>
            <a:chExt cx="2408141" cy="60016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A00888B-6FA7-4935-85B0-278B60F6A6EF}"/>
                </a:ext>
              </a:extLst>
            </p:cNvPr>
            <p:cNvSpPr txBox="1"/>
            <p:nvPr/>
          </p:nvSpPr>
          <p:spPr>
            <a:xfrm>
              <a:off x="247642" y="2764457"/>
              <a:ext cx="22383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Source machine CDP data will be sync to destination machine through SCMT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80CEA1A5-17A0-46A4-B7FE-AB90C96CF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6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5F33CC0A-7AC4-4AD0-B198-24F6E10C7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62" y="3447628"/>
            <a:ext cx="338854" cy="3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FE34BEDD-5707-4B64-81B8-8FFE4172B2FC}"/>
              </a:ext>
            </a:extLst>
          </p:cNvPr>
          <p:cNvGrpSpPr/>
          <p:nvPr/>
        </p:nvGrpSpPr>
        <p:grpSpPr>
          <a:xfrm>
            <a:off x="9439900" y="2411156"/>
            <a:ext cx="2300967" cy="769441"/>
            <a:chOff x="9781851" y="2485497"/>
            <a:chExt cx="2300967" cy="76944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9BB3DD4-5854-4A84-BDCD-F595DF087715}"/>
                </a:ext>
              </a:extLst>
            </p:cNvPr>
            <p:cNvSpPr txBox="1"/>
            <p:nvPr/>
          </p:nvSpPr>
          <p:spPr>
            <a:xfrm>
              <a:off x="9925359" y="2485497"/>
              <a:ext cx="2157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solidFill>
                    <a:srgbClr val="FF0000"/>
                  </a:solidFill>
                  <a:latin typeface="+mn-ea"/>
                  <a:cs typeface="华文黑体" panose="02010600040101010101" charset="-122"/>
                </a:rPr>
                <a:t>Manually</a:t>
              </a:r>
              <a:r>
                <a:rPr lang="zh-CN" altLang="en-US" sz="1100" b="1" dirty="0">
                  <a:solidFill>
                    <a:srgbClr val="FF0000"/>
                  </a:solidFill>
                  <a:latin typeface="+mn-ea"/>
                  <a:cs typeface="华文黑体" panose="02010600040101010101" charset="-122"/>
                </a:rPr>
                <a:t> </a:t>
              </a:r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create destination </a:t>
              </a:r>
              <a:r>
                <a:rPr lang="en-US" altLang="zh-CN" sz="1100" b="1" dirty="0" err="1">
                  <a:latin typeface="+mn-ea"/>
                  <a:cs typeface="华文黑体" panose="02010600040101010101" charset="-122"/>
                </a:rPr>
                <a:t>vm</a:t>
              </a:r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 mount with bare metal restore iso and configure IP(connect to SCMT)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25513591-DD10-4228-BA2C-130820A9D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1851" y="2590267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2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D8F8654E-53C3-41C2-9915-A6A908AD5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65" y="2629005"/>
            <a:ext cx="543644" cy="942172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90E9A68-2158-42DD-9B37-382F87D7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88" y="3291048"/>
            <a:ext cx="338854" cy="3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圆角矩形 22">
            <a:extLst>
              <a:ext uri="{FF2B5EF4-FFF2-40B4-BE49-F238E27FC236}">
                <a16:creationId xmlns:a16="http://schemas.microsoft.com/office/drawing/2014/main" id="{1CF85D39-A0C1-409A-8C4F-D2F961DC6B32}"/>
              </a:ext>
            </a:extLst>
          </p:cNvPr>
          <p:cNvSpPr/>
          <p:nvPr/>
        </p:nvSpPr>
        <p:spPr>
          <a:xfrm>
            <a:off x="1805261" y="2655168"/>
            <a:ext cx="603184" cy="275590"/>
          </a:xfrm>
          <a:prstGeom prst="roundRect">
            <a:avLst/>
          </a:prstGeom>
          <a:gradFill>
            <a:gsLst>
              <a:gs pos="65000">
                <a:srgbClr val="00B050"/>
              </a:gs>
              <a:gs pos="17000">
                <a:schemeClr val="accent5"/>
              </a:gs>
              <a:gs pos="100000">
                <a:srgbClr val="82BC5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1" dirty="0">
                <a:solidFill>
                  <a:prstClr val="white"/>
                </a:solidFill>
                <a:latin typeface="+mn-ea"/>
              </a:rPr>
              <a:t>Agent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0D81FBF-A37B-4387-8383-C10769B531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845159" y="3702830"/>
            <a:ext cx="523388" cy="52338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5866B13-FE28-41DF-95DF-1626B8618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1156" y="2234644"/>
            <a:ext cx="1120503" cy="222616"/>
          </a:xfrm>
          <a:prstGeom prst="rect">
            <a:avLst/>
          </a:prstGeom>
        </p:spPr>
      </p:pic>
      <p:pic>
        <p:nvPicPr>
          <p:cNvPr id="26" name="Picture 11" descr="C:\Users\c00107936\Desktop\u=772542335,1014077795&amp;fm=23&amp;gp=0.jpg">
            <a:extLst>
              <a:ext uri="{FF2B5EF4-FFF2-40B4-BE49-F238E27FC236}">
                <a16:creationId xmlns:a16="http://schemas.microsoft.com/office/drawing/2014/main" id="{40FEA043-527D-469C-BC66-A9D0F9D0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3001" y="3317357"/>
            <a:ext cx="335896" cy="335896"/>
          </a:xfrm>
          <a:prstGeom prst="rect">
            <a:avLst/>
          </a:prstGeom>
          <a:noFill/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3072AA8-EF56-48CC-8342-EB17C2960F9F}"/>
              </a:ext>
            </a:extLst>
          </p:cNvPr>
          <p:cNvGrpSpPr/>
          <p:nvPr/>
        </p:nvGrpSpPr>
        <p:grpSpPr>
          <a:xfrm>
            <a:off x="2732988" y="2411436"/>
            <a:ext cx="2300967" cy="430887"/>
            <a:chOff x="9781851" y="2561697"/>
            <a:chExt cx="2300967" cy="43088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846D3DE-6FC2-4218-9E1C-F74448E8CF29}"/>
                </a:ext>
              </a:extLst>
            </p:cNvPr>
            <p:cNvSpPr txBox="1"/>
            <p:nvPr/>
          </p:nvSpPr>
          <p:spPr>
            <a:xfrm>
              <a:off x="9925359" y="2561697"/>
              <a:ext cx="21574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Create CDP backup for source machine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330A2DBD-3AA7-4837-936F-26FFF58E5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1851" y="2590267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3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57A863F-83E4-4FB2-99E6-5E1C48657873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060329" y="2145233"/>
            <a:ext cx="2706482" cy="108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64A455B-CEB5-4E22-BA14-7E6D2ED36E2D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431454" y="2771642"/>
            <a:ext cx="3018310" cy="1228446"/>
          </a:xfrm>
          <a:prstGeom prst="straightConnector1">
            <a:avLst/>
          </a:prstGeom>
          <a:ln w="22225" cap="flat" cmpd="sng" algn="ctr">
            <a:solidFill>
              <a:schemeClr val="accent5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E58AC15-7C62-4E8E-8440-C73CF2913D70}"/>
              </a:ext>
            </a:extLst>
          </p:cNvPr>
          <p:cNvGrpSpPr/>
          <p:nvPr/>
        </p:nvGrpSpPr>
        <p:grpSpPr>
          <a:xfrm>
            <a:off x="695700" y="4205769"/>
            <a:ext cx="2300967" cy="400110"/>
            <a:chOff x="9781851" y="2498959"/>
            <a:chExt cx="2300967" cy="400110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B570C08-92BD-480C-9B33-90B9712124D7}"/>
                </a:ext>
              </a:extLst>
            </p:cNvPr>
            <p:cNvSpPr txBox="1"/>
            <p:nvPr/>
          </p:nvSpPr>
          <p:spPr>
            <a:xfrm>
              <a:off x="9925359" y="2498959"/>
              <a:ext cx="2157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000" b="1" dirty="0">
                  <a:latin typeface="+mn-ea"/>
                  <a:cs typeface="华文黑体" panose="02010600040101010101" charset="-122"/>
                </a:rPr>
                <a:t>First CDP full backup, transmit the data to SCMT through agent</a:t>
              </a:r>
              <a:endParaRPr lang="zh-CN" altLang="en-US" sz="10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4B79DE6F-E4BE-4C57-8735-D8B7FEE4D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1851" y="2590267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4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82F79AEE-B026-4C45-8480-8A2D9CF3F632}"/>
              </a:ext>
            </a:extLst>
          </p:cNvPr>
          <p:cNvCxnSpPr>
            <a:cxnSpLocks/>
          </p:cNvCxnSpPr>
          <p:nvPr/>
        </p:nvCxnSpPr>
        <p:spPr>
          <a:xfrm>
            <a:off x="6131448" y="2163037"/>
            <a:ext cx="2467863" cy="96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DD92AAE-5A01-4951-A0D4-81945857B04C}"/>
              </a:ext>
            </a:extLst>
          </p:cNvPr>
          <p:cNvGrpSpPr/>
          <p:nvPr/>
        </p:nvGrpSpPr>
        <p:grpSpPr>
          <a:xfrm>
            <a:off x="6380673" y="1734559"/>
            <a:ext cx="2300967" cy="600164"/>
            <a:chOff x="9781851" y="2470257"/>
            <a:chExt cx="2300967" cy="60016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564459B-7B23-484D-A904-61C686055370}"/>
                </a:ext>
              </a:extLst>
            </p:cNvPr>
            <p:cNvSpPr txBox="1"/>
            <p:nvPr/>
          </p:nvSpPr>
          <p:spPr>
            <a:xfrm>
              <a:off x="9925359" y="2470257"/>
              <a:ext cx="21574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Create hot backup plan after CDP full backup completed. 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8C4F50FF-2E00-4775-B548-1165DE7FE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1851" y="2590267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5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9F3709F7-2DE4-41D5-827B-CBA7FC0CB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59658" y="3789874"/>
            <a:ext cx="523388" cy="523388"/>
          </a:xfrm>
          <a:prstGeom prst="rect">
            <a:avLst/>
          </a:prstGeom>
        </p:spPr>
      </p:pic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BA6098F-9A6D-492F-9895-E2DE2ED008E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449764" y="2771642"/>
            <a:ext cx="3662268" cy="1389220"/>
          </a:xfrm>
          <a:prstGeom prst="straightConnector1">
            <a:avLst/>
          </a:prstGeom>
          <a:ln w="22225" cap="flat" cmpd="sng" algn="ctr">
            <a:solidFill>
              <a:schemeClr val="accent5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784DB50-E4DC-4C0A-8376-F50562E4EB73}"/>
              </a:ext>
            </a:extLst>
          </p:cNvPr>
          <p:cNvGrpSpPr/>
          <p:nvPr/>
        </p:nvGrpSpPr>
        <p:grpSpPr>
          <a:xfrm>
            <a:off x="7614529" y="4346334"/>
            <a:ext cx="2442830" cy="1277273"/>
            <a:chOff x="77861" y="2803296"/>
            <a:chExt cx="2442830" cy="1277273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14270C0-2460-4792-A31D-B9E0D7FB4FAD}"/>
                </a:ext>
              </a:extLst>
            </p:cNvPr>
            <p:cNvSpPr txBox="1"/>
            <p:nvPr/>
          </p:nvSpPr>
          <p:spPr>
            <a:xfrm>
              <a:off x="282331" y="2803296"/>
              <a:ext cx="223836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Full backup synced to destination </a:t>
              </a:r>
              <a:r>
                <a:rPr lang="en-US" altLang="zh-CN" sz="1100" b="1" dirty="0" err="1">
                  <a:latin typeface="+mn-ea"/>
                  <a:cs typeface="华文黑体" panose="02010600040101010101" charset="-122"/>
                </a:rPr>
                <a:t>vm</a:t>
              </a:r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, vmtools auto installed with compatibility handling. </a:t>
              </a:r>
            </a:p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Destination machine will be in OS boot status and accept the CDP incremental data. </a:t>
              </a:r>
            </a:p>
          </p:txBody>
        </p:sp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id="{58DAAFA5-D7AB-468C-B484-B5C245DAC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7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36FC03D-007D-4DCD-BEF0-1689D4AFC073}"/>
              </a:ext>
            </a:extLst>
          </p:cNvPr>
          <p:cNvGrpSpPr/>
          <p:nvPr/>
        </p:nvGrpSpPr>
        <p:grpSpPr>
          <a:xfrm>
            <a:off x="6392292" y="2729678"/>
            <a:ext cx="2300967" cy="430887"/>
            <a:chOff x="9781851" y="2561697"/>
            <a:chExt cx="2300967" cy="430887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4DC3C91-083F-4DF3-8381-DE93D5DA8CDD}"/>
                </a:ext>
              </a:extLst>
            </p:cNvPr>
            <p:cNvSpPr txBox="1"/>
            <p:nvPr/>
          </p:nvSpPr>
          <p:spPr>
            <a:xfrm>
              <a:off x="9925359" y="2561697"/>
              <a:ext cx="21574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Distribute hot backup switching task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4C90EC93-52BF-4295-A086-08EC001F4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1851" y="2590267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3F6F8FB-3199-4AD9-9B25-7F4E8C7D966D}"/>
              </a:ext>
            </a:extLst>
          </p:cNvPr>
          <p:cNvGrpSpPr/>
          <p:nvPr/>
        </p:nvGrpSpPr>
        <p:grpSpPr>
          <a:xfrm>
            <a:off x="9783215" y="3934438"/>
            <a:ext cx="2042037" cy="600164"/>
            <a:chOff x="77861" y="2870644"/>
            <a:chExt cx="2470583" cy="600164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62F57F8-BA71-4749-8E50-381F98133D82}"/>
                </a:ext>
              </a:extLst>
            </p:cNvPr>
            <p:cNvSpPr txBox="1"/>
            <p:nvPr/>
          </p:nvSpPr>
          <p:spPr>
            <a:xfrm>
              <a:off x="187839" y="2870644"/>
              <a:ext cx="236060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Activate destination machine, takeover production</a:t>
              </a: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1D54E91B-0023-4ED5-9C9E-A4610EAE3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11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EB8B897-E3F9-4B4C-BA33-D00F1CE4FED0}"/>
              </a:ext>
            </a:extLst>
          </p:cNvPr>
          <p:cNvGrpSpPr/>
          <p:nvPr/>
        </p:nvGrpSpPr>
        <p:grpSpPr>
          <a:xfrm>
            <a:off x="800690" y="4752425"/>
            <a:ext cx="1630764" cy="861774"/>
            <a:chOff x="9781851" y="2505584"/>
            <a:chExt cx="1398131" cy="803273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A88FCB14-A7FA-41C3-9055-51F02BC3BC97}"/>
                </a:ext>
              </a:extLst>
            </p:cNvPr>
            <p:cNvSpPr txBox="1"/>
            <p:nvPr/>
          </p:nvSpPr>
          <p:spPr>
            <a:xfrm>
              <a:off x="9938124" y="2505584"/>
              <a:ext cx="1241858" cy="803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000" b="1" dirty="0">
                  <a:latin typeface="+mn-ea"/>
                  <a:cs typeface="华文黑体" panose="02010600040101010101" charset="-122"/>
                </a:rPr>
                <a:t>Manually stop the application/service in source machine(not shutdown)</a:t>
              </a:r>
              <a:endParaRPr lang="zh-CN" altLang="en-US" sz="10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52" name="Rectangle 8">
              <a:extLst>
                <a:ext uri="{FF2B5EF4-FFF2-40B4-BE49-F238E27FC236}">
                  <a16:creationId xmlns:a16="http://schemas.microsoft.com/office/drawing/2014/main" id="{9B72C30D-5EE2-47C4-B4B2-847890FD0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1851" y="2590267"/>
              <a:ext cx="204470" cy="2044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66E03969-B44A-4931-958E-5F4FD64CAC4F}"/>
              </a:ext>
            </a:extLst>
          </p:cNvPr>
          <p:cNvGrpSpPr/>
          <p:nvPr/>
        </p:nvGrpSpPr>
        <p:grpSpPr>
          <a:xfrm>
            <a:off x="441794" y="2268569"/>
            <a:ext cx="2300967" cy="261610"/>
            <a:chOff x="9781851" y="2561697"/>
            <a:chExt cx="2300967" cy="261610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CC7316AD-6DC3-4A9E-A73F-DD9437AC01D4}"/>
                </a:ext>
              </a:extLst>
            </p:cNvPr>
            <p:cNvSpPr txBox="1"/>
            <p:nvPr/>
          </p:nvSpPr>
          <p:spPr>
            <a:xfrm>
              <a:off x="9925359" y="2561697"/>
              <a:ext cx="21574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Source machine install agent</a:t>
              </a:r>
              <a:endParaRPr lang="zh-CN" altLang="en-US" sz="1100" b="1" dirty="0"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55" name="Rectangle 8">
              <a:extLst>
                <a:ext uri="{FF2B5EF4-FFF2-40B4-BE49-F238E27FC236}">
                  <a16:creationId xmlns:a16="http://schemas.microsoft.com/office/drawing/2014/main" id="{C63D03ED-344B-446D-9229-65A980B50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1851" y="2590267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CAF7625-435F-40DB-80F7-C66DD4BB8795}"/>
              </a:ext>
            </a:extLst>
          </p:cNvPr>
          <p:cNvGrpSpPr/>
          <p:nvPr/>
        </p:nvGrpSpPr>
        <p:grpSpPr>
          <a:xfrm>
            <a:off x="4374026" y="4239792"/>
            <a:ext cx="2922265" cy="769441"/>
            <a:chOff x="77861" y="2805018"/>
            <a:chExt cx="2254146" cy="769441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6F3ADABA-8985-4C34-9FAA-0AB3B3C40CFC}"/>
                </a:ext>
              </a:extLst>
            </p:cNvPr>
            <p:cNvSpPr txBox="1"/>
            <p:nvPr/>
          </p:nvSpPr>
          <p:spPr>
            <a:xfrm>
              <a:off x="272673" y="2805018"/>
              <a:ext cx="20593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latin typeface="+mn-ea"/>
                  <a:cs typeface="华文黑体" panose="02010600040101010101" charset="-122"/>
                </a:rPr>
                <a:t>Sync the last incremental data and verify it. When switching, will change IP setting of the source machine accordingly.</a:t>
              </a:r>
              <a:endParaRPr lang="en-US" altLang="zh-CN" sz="1100" b="1" dirty="0">
                <a:solidFill>
                  <a:srgbClr val="FF0000"/>
                </a:solidFill>
                <a:latin typeface="+mn-ea"/>
                <a:cs typeface="华文黑体" panose="02010600040101010101" charset="-122"/>
              </a:endParaRPr>
            </a:p>
          </p:txBody>
        </p:sp>
        <p:sp>
          <p:nvSpPr>
            <p:cNvPr id="58" name="Rectangle 8">
              <a:extLst>
                <a:ext uri="{FF2B5EF4-FFF2-40B4-BE49-F238E27FC236}">
                  <a16:creationId xmlns:a16="http://schemas.microsoft.com/office/drawing/2014/main" id="{C957A731-6643-4C14-8FB5-D888E3CA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" y="2885575"/>
              <a:ext cx="204470" cy="204470"/>
            </a:xfrm>
            <a:prstGeom prst="rect">
              <a:avLst/>
            </a:prstGeom>
            <a:solidFill>
              <a:srgbClr val="21AB38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10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53D5DC-392D-364F-5854-176B7046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63F9AD-8216-C38A-80F9-001E7661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192EF5-77FE-5F4C-359B-6D1F36CB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6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97134" y="295625"/>
            <a:ext cx="7186613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  <a:latin typeface="+mn-ea"/>
              </a:rPr>
              <a:t>Backup</a:t>
            </a:r>
            <a:r>
              <a:rPr kumimoji="1" lang="zh-CN" altLang="en-US" b="1" dirty="0">
                <a:solidFill>
                  <a:srgbClr val="345692"/>
                </a:solidFill>
                <a:latin typeface="+mn-ea"/>
              </a:rPr>
              <a:t> </a:t>
            </a:r>
            <a:r>
              <a:rPr kumimoji="1" lang="en-US" altLang="zh-CN" b="1" dirty="0">
                <a:solidFill>
                  <a:srgbClr val="345692"/>
                </a:solidFill>
                <a:latin typeface="+mn-ea"/>
              </a:rPr>
              <a:t>migration(Large data migration)</a:t>
            </a:r>
            <a:endParaRPr kumimoji="1" lang="zh-CN" altLang="en-US" b="1" dirty="0">
              <a:solidFill>
                <a:srgbClr val="345692"/>
              </a:solidFill>
              <a:latin typeface="+mn-ea"/>
            </a:endParaRPr>
          </a:p>
        </p:txBody>
      </p:sp>
      <p:sp>
        <p:nvSpPr>
          <p:cNvPr id="6" name="圆角矩形 64">
            <a:extLst>
              <a:ext uri="{FF2B5EF4-FFF2-40B4-BE49-F238E27FC236}">
                <a16:creationId xmlns:a16="http://schemas.microsoft.com/office/drawing/2014/main" id="{B31B64E3-6A62-4189-B09F-284325CC2CD9}"/>
              </a:ext>
            </a:extLst>
          </p:cNvPr>
          <p:cNvSpPr/>
          <p:nvPr/>
        </p:nvSpPr>
        <p:spPr>
          <a:xfrm>
            <a:off x="1265714" y="3550839"/>
            <a:ext cx="2804674" cy="581747"/>
          </a:xfrm>
          <a:prstGeom prst="roundRect">
            <a:avLst>
              <a:gd name="adj" fmla="val 2931"/>
            </a:avLst>
          </a:prstGeom>
          <a:solidFill>
            <a:srgbClr val="DBEEF4">
              <a:alpha val="30196"/>
            </a:srgbClr>
          </a:solidFill>
          <a:ln w="12700">
            <a:solidFill>
              <a:srgbClr val="0170C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rgbClr val="0170C1"/>
              </a:solidFill>
              <a:latin typeface="+mn-ea"/>
            </a:endParaRPr>
          </a:p>
        </p:txBody>
      </p:sp>
      <p:sp>
        <p:nvSpPr>
          <p:cNvPr id="7" name="圆角矩形 212">
            <a:extLst>
              <a:ext uri="{FF2B5EF4-FFF2-40B4-BE49-F238E27FC236}">
                <a16:creationId xmlns:a16="http://schemas.microsoft.com/office/drawing/2014/main" id="{483F9305-52FD-4666-8927-96AA7A35E545}"/>
              </a:ext>
            </a:extLst>
          </p:cNvPr>
          <p:cNvSpPr/>
          <p:nvPr/>
        </p:nvSpPr>
        <p:spPr>
          <a:xfrm>
            <a:off x="4754583" y="1378360"/>
            <a:ext cx="6585850" cy="2836246"/>
          </a:xfrm>
          <a:prstGeom prst="roundRect">
            <a:avLst>
              <a:gd name="adj" fmla="val 2931"/>
            </a:avLst>
          </a:prstGeom>
          <a:solidFill>
            <a:srgbClr val="DBEEF4">
              <a:alpha val="30196"/>
            </a:srgb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圆角矩形 89">
            <a:extLst>
              <a:ext uri="{FF2B5EF4-FFF2-40B4-BE49-F238E27FC236}">
                <a16:creationId xmlns:a16="http://schemas.microsoft.com/office/drawing/2014/main" id="{422BA493-53AE-4B3A-995B-C6AD406AB57A}"/>
              </a:ext>
            </a:extLst>
          </p:cNvPr>
          <p:cNvSpPr/>
          <p:nvPr/>
        </p:nvSpPr>
        <p:spPr>
          <a:xfrm>
            <a:off x="4893248" y="2826231"/>
            <a:ext cx="3014678" cy="963803"/>
          </a:xfrm>
          <a:prstGeom prst="roundRect">
            <a:avLst>
              <a:gd name="adj" fmla="val 2931"/>
            </a:avLst>
          </a:prstGeom>
          <a:solidFill>
            <a:srgbClr val="DBEEF4">
              <a:alpha val="30196"/>
            </a:srgbClr>
          </a:solidFill>
          <a:ln w="12700">
            <a:solidFill>
              <a:srgbClr val="0170C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rgbClr val="0170C1"/>
              </a:solidFill>
              <a:latin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790F5E9-D36A-4AA1-B328-222DDDC02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73" y="2455007"/>
            <a:ext cx="3096895" cy="126365"/>
          </a:xfrm>
          <a:prstGeom prst="rect">
            <a:avLst/>
          </a:prstGeom>
        </p:spPr>
      </p:pic>
      <p:cxnSp>
        <p:nvCxnSpPr>
          <p:cNvPr id="10" name="直接连接符 123">
            <a:extLst>
              <a:ext uri="{FF2B5EF4-FFF2-40B4-BE49-F238E27FC236}">
                <a16:creationId xmlns:a16="http://schemas.microsoft.com/office/drawing/2014/main" id="{5BE18D96-6A24-4FB9-A319-E3BA4DFF7E4E}"/>
              </a:ext>
            </a:extLst>
          </p:cNvPr>
          <p:cNvCxnSpPr/>
          <p:nvPr/>
        </p:nvCxnSpPr>
        <p:spPr>
          <a:xfrm flipV="1">
            <a:off x="1819983" y="2566132"/>
            <a:ext cx="0" cy="441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D7416085-C94D-4D25-9150-94F0EB83C7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10" y="2963643"/>
            <a:ext cx="975995" cy="562106"/>
          </a:xfrm>
          <a:prstGeom prst="rect">
            <a:avLst/>
          </a:prstGeom>
        </p:spPr>
      </p:pic>
      <p:cxnSp>
        <p:nvCxnSpPr>
          <p:cNvPr id="12" name="直接连接符 131">
            <a:extLst>
              <a:ext uri="{FF2B5EF4-FFF2-40B4-BE49-F238E27FC236}">
                <a16:creationId xmlns:a16="http://schemas.microsoft.com/office/drawing/2014/main" id="{D05AD6D9-62CE-4064-8DFF-42D14F2E11AD}"/>
              </a:ext>
            </a:extLst>
          </p:cNvPr>
          <p:cNvCxnSpPr/>
          <p:nvPr/>
        </p:nvCxnSpPr>
        <p:spPr>
          <a:xfrm>
            <a:off x="3738953" y="2562322"/>
            <a:ext cx="0" cy="7105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79">
            <a:extLst>
              <a:ext uri="{FF2B5EF4-FFF2-40B4-BE49-F238E27FC236}">
                <a16:creationId xmlns:a16="http://schemas.microsoft.com/office/drawing/2014/main" id="{74F2DFB7-BC93-4523-8156-F69C9A70E0A6}"/>
              </a:ext>
            </a:extLst>
          </p:cNvPr>
          <p:cNvSpPr/>
          <p:nvPr/>
        </p:nvSpPr>
        <p:spPr>
          <a:xfrm>
            <a:off x="1057348" y="2160367"/>
            <a:ext cx="3126105" cy="2066792"/>
          </a:xfrm>
          <a:prstGeom prst="roundRect">
            <a:avLst>
              <a:gd name="adj" fmla="val 8463"/>
            </a:avLst>
          </a:prstGeom>
          <a:noFill/>
          <a:ln w="12700" cmpd="sng">
            <a:solidFill>
              <a:srgbClr val="61AC3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+mn-ea"/>
              <a:cs typeface="+mn-ea"/>
              <a:sym typeface="+mn-lt"/>
            </a:endParaRPr>
          </a:p>
        </p:txBody>
      </p:sp>
      <p:cxnSp>
        <p:nvCxnSpPr>
          <p:cNvPr id="14" name="直接连接符 236">
            <a:extLst>
              <a:ext uri="{FF2B5EF4-FFF2-40B4-BE49-F238E27FC236}">
                <a16:creationId xmlns:a16="http://schemas.microsoft.com/office/drawing/2014/main" id="{6894C6BF-42AA-4AE6-9087-B31202419C0D}"/>
              </a:ext>
            </a:extLst>
          </p:cNvPr>
          <p:cNvCxnSpPr/>
          <p:nvPr/>
        </p:nvCxnSpPr>
        <p:spPr>
          <a:xfrm>
            <a:off x="3730698" y="3493232"/>
            <a:ext cx="0" cy="2940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21">
            <a:extLst>
              <a:ext uri="{FF2B5EF4-FFF2-40B4-BE49-F238E27FC236}">
                <a16:creationId xmlns:a16="http://schemas.microsoft.com/office/drawing/2014/main" id="{5E8CAA9B-48E5-4755-8169-FFCA43F5D4A5}"/>
              </a:ext>
            </a:extLst>
          </p:cNvPr>
          <p:cNvSpPr/>
          <p:nvPr/>
        </p:nvSpPr>
        <p:spPr bwMode="auto">
          <a:xfrm>
            <a:off x="2863923" y="2060037"/>
            <a:ext cx="1320165" cy="16129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5008" tIns="57503" rIns="115008" bIns="57503" anchor="ctr"/>
          <a:lstStyle/>
          <a:p>
            <a:pPr marL="0" marR="0" lvl="0" indent="0" algn="ctr" defTabSz="1048385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Internet/VPN/MPLS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6" name="圆角矩形 121">
            <a:extLst>
              <a:ext uri="{FF2B5EF4-FFF2-40B4-BE49-F238E27FC236}">
                <a16:creationId xmlns:a16="http://schemas.microsoft.com/office/drawing/2014/main" id="{C703D0D4-4583-406A-88C9-67927C461E69}"/>
              </a:ext>
            </a:extLst>
          </p:cNvPr>
          <p:cNvSpPr/>
          <p:nvPr/>
        </p:nvSpPr>
        <p:spPr bwMode="auto">
          <a:xfrm>
            <a:off x="1161488" y="2253077"/>
            <a:ext cx="1320165" cy="1612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5008" tIns="57503" rIns="115008" bIns="57503" anchor="ctr"/>
          <a:lstStyle/>
          <a:p>
            <a:pPr marL="0" marR="0" lvl="0" indent="0" algn="ctr" defTabSz="1048385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Local Data Center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7" name="圆角矩形 212">
            <a:extLst>
              <a:ext uri="{FF2B5EF4-FFF2-40B4-BE49-F238E27FC236}">
                <a16:creationId xmlns:a16="http://schemas.microsoft.com/office/drawing/2014/main" id="{5B58EA77-D2C9-43E5-A72C-BB07661C0243}"/>
              </a:ext>
            </a:extLst>
          </p:cNvPr>
          <p:cNvSpPr/>
          <p:nvPr/>
        </p:nvSpPr>
        <p:spPr>
          <a:xfrm>
            <a:off x="8198438" y="2341471"/>
            <a:ext cx="2926908" cy="572770"/>
          </a:xfrm>
          <a:prstGeom prst="roundRect">
            <a:avLst>
              <a:gd name="adj" fmla="val 2931"/>
            </a:avLst>
          </a:prstGeom>
          <a:solidFill>
            <a:srgbClr val="DBEEF4">
              <a:alpha val="30196"/>
            </a:srgb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E9393CE-ABC6-4FAB-9CD8-CA8134CA65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3" y="2983456"/>
            <a:ext cx="936625" cy="61658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75A1F5-A2AF-4917-94BC-2F0247BFF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58" y="2970756"/>
            <a:ext cx="936625" cy="616585"/>
          </a:xfrm>
          <a:prstGeom prst="rect">
            <a:avLst/>
          </a:prstGeom>
        </p:spPr>
      </p:pic>
      <p:pic>
        <p:nvPicPr>
          <p:cNvPr id="21" name="图片 240">
            <a:extLst>
              <a:ext uri="{FF2B5EF4-FFF2-40B4-BE49-F238E27FC236}">
                <a16:creationId xmlns:a16="http://schemas.microsoft.com/office/drawing/2014/main" id="{F7AD4DCC-801F-4FF4-A043-0F40D1F5E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03" y="2580866"/>
            <a:ext cx="245745" cy="29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F089197-DF85-4ACC-9A23-36664237F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33" y="2565626"/>
            <a:ext cx="277495" cy="273685"/>
          </a:xfrm>
          <a:prstGeom prst="rect">
            <a:avLst/>
          </a:prstGeom>
        </p:spPr>
      </p:pic>
      <p:pic>
        <p:nvPicPr>
          <p:cNvPr id="23" name="图片 22" descr="AF">
            <a:extLst>
              <a:ext uri="{FF2B5EF4-FFF2-40B4-BE49-F238E27FC236}">
                <a16:creationId xmlns:a16="http://schemas.microsoft.com/office/drawing/2014/main" id="{284E365D-0A17-4D4E-B7BF-37FBEAB8D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2943" y="2594201"/>
            <a:ext cx="276860" cy="263525"/>
          </a:xfrm>
          <a:prstGeom prst="rect">
            <a:avLst/>
          </a:prstGeom>
        </p:spPr>
      </p:pic>
      <p:pic>
        <p:nvPicPr>
          <p:cNvPr id="24" name="图片 240">
            <a:extLst>
              <a:ext uri="{FF2B5EF4-FFF2-40B4-BE49-F238E27FC236}">
                <a16:creationId xmlns:a16="http://schemas.microsoft.com/office/drawing/2014/main" id="{1D0F8E90-4A71-4EEB-81A1-1F7D4CF4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53" y="2578961"/>
            <a:ext cx="245745" cy="29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0">
            <a:extLst>
              <a:ext uri="{FF2B5EF4-FFF2-40B4-BE49-F238E27FC236}">
                <a16:creationId xmlns:a16="http://schemas.microsoft.com/office/drawing/2014/main" id="{B5965BB8-D0B1-4DD8-938F-BD76A825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53" y="2582136"/>
            <a:ext cx="245745" cy="29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12B6BC6-44B5-4742-B219-66E095783734}"/>
              </a:ext>
            </a:extLst>
          </p:cNvPr>
          <p:cNvSpPr txBox="1"/>
          <p:nvPr/>
        </p:nvSpPr>
        <p:spPr>
          <a:xfrm>
            <a:off x="9048454" y="3687036"/>
            <a:ext cx="1706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Tenant VPC</a:t>
            </a:r>
            <a:endParaRPr kumimoji="1" lang="zh-CN" altLang="en-US" sz="9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27" name="矩形: 圆角 179">
            <a:extLst>
              <a:ext uri="{FF2B5EF4-FFF2-40B4-BE49-F238E27FC236}">
                <a16:creationId xmlns:a16="http://schemas.microsoft.com/office/drawing/2014/main" id="{05C081C1-B854-4F80-ACEB-EB460DC3A8DD}"/>
              </a:ext>
            </a:extLst>
          </p:cNvPr>
          <p:cNvSpPr/>
          <p:nvPr/>
        </p:nvSpPr>
        <p:spPr>
          <a:xfrm>
            <a:off x="8116524" y="2035084"/>
            <a:ext cx="3126106" cy="1882784"/>
          </a:xfrm>
          <a:prstGeom prst="roundRect">
            <a:avLst>
              <a:gd name="adj" fmla="val 8463"/>
            </a:avLst>
          </a:prstGeom>
          <a:noFill/>
          <a:ln w="12700" cmpd="sng">
            <a:solidFill>
              <a:srgbClr val="61AC3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+mn-ea"/>
              <a:cs typeface="+mn-ea"/>
              <a:sym typeface="+mn-lt"/>
            </a:endParaRPr>
          </a:p>
        </p:txBody>
      </p:sp>
      <p:sp>
        <p:nvSpPr>
          <p:cNvPr id="28" name="圆角矩形 121">
            <a:extLst>
              <a:ext uri="{FF2B5EF4-FFF2-40B4-BE49-F238E27FC236}">
                <a16:creationId xmlns:a16="http://schemas.microsoft.com/office/drawing/2014/main" id="{2F34C1F0-219B-48AB-B54E-02B16B8EE183}"/>
              </a:ext>
            </a:extLst>
          </p:cNvPr>
          <p:cNvSpPr/>
          <p:nvPr/>
        </p:nvSpPr>
        <p:spPr bwMode="auto">
          <a:xfrm>
            <a:off x="8178753" y="2106521"/>
            <a:ext cx="1320165" cy="1612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5008" tIns="57503" rIns="115008" bIns="57503" anchor="ctr"/>
          <a:lstStyle/>
          <a:p>
            <a:pPr marL="0" marR="0" lvl="0" indent="0" algn="ctr" defTabSz="1048385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Region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：</a:t>
            </a:r>
            <a:r>
              <a:rPr lang="en-US" altLang="zh-CN" sz="900" b="1" kern="0" dirty="0">
                <a:solidFill>
                  <a:prstClr val="white"/>
                </a:solidFill>
                <a:latin typeface="+mn-ea"/>
              </a:rPr>
              <a:t>Indonesia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29" name="图片 28" descr="云平台SCP">
            <a:extLst>
              <a:ext uri="{FF2B5EF4-FFF2-40B4-BE49-F238E27FC236}">
                <a16:creationId xmlns:a16="http://schemas.microsoft.com/office/drawing/2014/main" id="{B4D6DEFE-0919-4442-878F-83D38F5B4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0534" y="1686777"/>
            <a:ext cx="460240" cy="453905"/>
          </a:xfrm>
          <a:prstGeom prst="rect">
            <a:avLst/>
          </a:prstGeom>
        </p:spPr>
      </p:pic>
      <p:pic>
        <p:nvPicPr>
          <p:cNvPr id="30" name="图片 240">
            <a:extLst>
              <a:ext uri="{FF2B5EF4-FFF2-40B4-BE49-F238E27FC236}">
                <a16:creationId xmlns:a16="http://schemas.microsoft.com/office/drawing/2014/main" id="{EF0E3448-69CB-4E3D-AB60-AF21AEA4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71" y="2573245"/>
            <a:ext cx="245745" cy="29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40">
            <a:extLst>
              <a:ext uri="{FF2B5EF4-FFF2-40B4-BE49-F238E27FC236}">
                <a16:creationId xmlns:a16="http://schemas.microsoft.com/office/drawing/2014/main" id="{83B0FCAB-DD60-48E9-A518-41F317B1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539" y="2564991"/>
            <a:ext cx="245745" cy="29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240">
            <a:extLst>
              <a:ext uri="{FF2B5EF4-FFF2-40B4-BE49-F238E27FC236}">
                <a16:creationId xmlns:a16="http://schemas.microsoft.com/office/drawing/2014/main" id="{A36CC4FD-3F00-4703-A692-2A50A4DE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198" y="2564990"/>
            <a:ext cx="245745" cy="29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7C47C74-8A7C-4FE1-8654-074DA54AD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71" y="2957103"/>
            <a:ext cx="936625" cy="61658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CBD2CD6-B25F-4F29-830D-8E43A5594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93" y="2975064"/>
            <a:ext cx="975995" cy="55068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A21A4BF-F4C9-4BC5-87C9-9F327A082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67" y="2975064"/>
            <a:ext cx="975995" cy="550684"/>
          </a:xfrm>
          <a:prstGeom prst="rect">
            <a:avLst/>
          </a:prstGeom>
        </p:spPr>
      </p:pic>
      <p:cxnSp>
        <p:nvCxnSpPr>
          <p:cNvPr id="36" name="直接连接符 123">
            <a:extLst>
              <a:ext uri="{FF2B5EF4-FFF2-40B4-BE49-F238E27FC236}">
                <a16:creationId xmlns:a16="http://schemas.microsoft.com/office/drawing/2014/main" id="{5B104697-9641-4677-AE30-6327BD1452FD}"/>
              </a:ext>
            </a:extLst>
          </p:cNvPr>
          <p:cNvCxnSpPr/>
          <p:nvPr/>
        </p:nvCxnSpPr>
        <p:spPr>
          <a:xfrm flipV="1">
            <a:off x="2620400" y="2562134"/>
            <a:ext cx="0" cy="441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直接连接符 123">
            <a:extLst>
              <a:ext uri="{FF2B5EF4-FFF2-40B4-BE49-F238E27FC236}">
                <a16:creationId xmlns:a16="http://schemas.microsoft.com/office/drawing/2014/main" id="{84827706-6B94-447E-B80E-053776E1DF0F}"/>
              </a:ext>
            </a:extLst>
          </p:cNvPr>
          <p:cNvCxnSpPr/>
          <p:nvPr/>
        </p:nvCxnSpPr>
        <p:spPr>
          <a:xfrm flipV="1">
            <a:off x="3672277" y="2573434"/>
            <a:ext cx="0" cy="441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8067C400-D3ED-4AA1-82AB-2B7EE6567755}"/>
              </a:ext>
            </a:extLst>
          </p:cNvPr>
          <p:cNvSpPr txBox="1"/>
          <p:nvPr/>
        </p:nvSpPr>
        <p:spPr>
          <a:xfrm>
            <a:off x="5678350" y="3356509"/>
            <a:ext cx="1500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SCMT in physical server</a:t>
            </a:r>
            <a:endParaRPr kumimoji="1" lang="zh-CN" altLang="en-US" sz="9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39" name="矩形: 圆角 179">
            <a:extLst>
              <a:ext uri="{FF2B5EF4-FFF2-40B4-BE49-F238E27FC236}">
                <a16:creationId xmlns:a16="http://schemas.microsoft.com/office/drawing/2014/main" id="{9966E0C6-A16A-436E-AFA2-A7CAB3C2B7CE}"/>
              </a:ext>
            </a:extLst>
          </p:cNvPr>
          <p:cNvSpPr/>
          <p:nvPr/>
        </p:nvSpPr>
        <p:spPr>
          <a:xfrm>
            <a:off x="4860561" y="2035083"/>
            <a:ext cx="3126106" cy="1882784"/>
          </a:xfrm>
          <a:prstGeom prst="roundRect">
            <a:avLst>
              <a:gd name="adj" fmla="val 8463"/>
            </a:avLst>
          </a:prstGeom>
          <a:noFill/>
          <a:ln w="12700" cmpd="sng">
            <a:solidFill>
              <a:srgbClr val="61AC3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+mn-ea"/>
              <a:cs typeface="+mn-ea"/>
              <a:sym typeface="+mn-lt"/>
            </a:endParaRPr>
          </a:p>
        </p:txBody>
      </p:sp>
      <p:sp>
        <p:nvSpPr>
          <p:cNvPr id="40" name="圆角矩形 121">
            <a:extLst>
              <a:ext uri="{FF2B5EF4-FFF2-40B4-BE49-F238E27FC236}">
                <a16:creationId xmlns:a16="http://schemas.microsoft.com/office/drawing/2014/main" id="{810A3E30-12B8-47C6-AFED-B3089F92479D}"/>
              </a:ext>
            </a:extLst>
          </p:cNvPr>
          <p:cNvSpPr/>
          <p:nvPr/>
        </p:nvSpPr>
        <p:spPr bwMode="auto">
          <a:xfrm>
            <a:off x="4922790" y="2134290"/>
            <a:ext cx="1320165" cy="1135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5008" tIns="57503" rIns="115008" bIns="57503" anchor="ctr"/>
          <a:lstStyle/>
          <a:p>
            <a:pPr marL="0" marR="0" lvl="0" indent="0" algn="ctr" defTabSz="1048385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Region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：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Indonesia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41" name="图片 40" descr="2U服务器丝印图.png">
            <a:extLst>
              <a:ext uri="{FF2B5EF4-FFF2-40B4-BE49-F238E27FC236}">
                <a16:creationId xmlns:a16="http://schemas.microsoft.com/office/drawing/2014/main" id="{57621EFB-F1A7-453E-A1DF-79EACACA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/>
          <a:srcRect/>
          <a:stretch>
            <a:fillRect/>
          </a:stretch>
        </p:blipFill>
        <p:spPr bwMode="auto">
          <a:xfrm>
            <a:off x="5792492" y="2996116"/>
            <a:ext cx="1261354" cy="3516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2" name="圆角矩形 212">
            <a:extLst>
              <a:ext uri="{FF2B5EF4-FFF2-40B4-BE49-F238E27FC236}">
                <a16:creationId xmlns:a16="http://schemas.microsoft.com/office/drawing/2014/main" id="{F931ABBE-EE8A-4FA1-8CBF-3440D938687F}"/>
              </a:ext>
            </a:extLst>
          </p:cNvPr>
          <p:cNvSpPr/>
          <p:nvPr/>
        </p:nvSpPr>
        <p:spPr>
          <a:xfrm>
            <a:off x="4904173" y="2318612"/>
            <a:ext cx="3003753" cy="476051"/>
          </a:xfrm>
          <a:prstGeom prst="roundRect">
            <a:avLst>
              <a:gd name="adj" fmla="val 2931"/>
            </a:avLst>
          </a:prstGeom>
          <a:solidFill>
            <a:srgbClr val="DBEEF4">
              <a:alpha val="30196"/>
            </a:srgb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ECD15292-EA8C-405B-B730-BB395AF6E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76" y="2140682"/>
            <a:ext cx="277495" cy="273685"/>
          </a:xfrm>
          <a:prstGeom prst="rect">
            <a:avLst/>
          </a:prstGeom>
        </p:spPr>
      </p:pic>
      <p:pic>
        <p:nvPicPr>
          <p:cNvPr id="45" name="图片 44" descr="图片包含 游戏机&#10;&#10;描述已自动生成">
            <a:extLst>
              <a:ext uri="{FF2B5EF4-FFF2-40B4-BE49-F238E27FC236}">
                <a16:creationId xmlns:a16="http://schemas.microsoft.com/office/drawing/2014/main" id="{1C015359-AC14-4326-8983-D2DFACA7965F}"/>
              </a:ext>
            </a:extLst>
          </p:cNvPr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6004274" y="1671266"/>
            <a:ext cx="604697" cy="464465"/>
          </a:xfrm>
          <a:prstGeom prst="rect">
            <a:avLst/>
          </a:prstGeom>
        </p:spPr>
      </p:pic>
      <p:cxnSp>
        <p:nvCxnSpPr>
          <p:cNvPr id="46" name="曲线连接符 181">
            <a:extLst>
              <a:ext uri="{FF2B5EF4-FFF2-40B4-BE49-F238E27FC236}">
                <a16:creationId xmlns:a16="http://schemas.microsoft.com/office/drawing/2014/main" id="{857B3076-C4C1-4FDB-849B-CF4889C77D2B}"/>
              </a:ext>
            </a:extLst>
          </p:cNvPr>
          <p:cNvCxnSpPr>
            <a:cxnSpLocks/>
            <a:stCxn id="41" idx="0"/>
            <a:endCxn id="43" idx="3"/>
          </p:cNvCxnSpPr>
          <p:nvPr/>
        </p:nvCxnSpPr>
        <p:spPr>
          <a:xfrm rot="5400000" flipH="1" flipV="1">
            <a:off x="6156775" y="2543920"/>
            <a:ext cx="718591" cy="185802"/>
          </a:xfrm>
          <a:prstGeom prst="curvedConnector4">
            <a:avLst>
              <a:gd name="adj1" fmla="val 40478"/>
              <a:gd name="adj2" fmla="val 223034"/>
            </a:avLst>
          </a:prstGeom>
          <a:ln>
            <a:solidFill>
              <a:srgbClr val="C00000"/>
            </a:solidFill>
            <a:prstDash val="dash"/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9AD78437-FEC3-4CCB-B158-70806657477C}"/>
              </a:ext>
            </a:extLst>
          </p:cNvPr>
          <p:cNvSpPr txBox="1"/>
          <p:nvPr/>
        </p:nvSpPr>
        <p:spPr>
          <a:xfrm>
            <a:off x="5635950" y="2552957"/>
            <a:ext cx="2929709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5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Publish SCMT to internet</a:t>
            </a:r>
            <a:endParaRPr kumimoji="1" lang="zh-CN" altLang="en-US" sz="85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48" name="曲线连接符 181">
            <a:extLst>
              <a:ext uri="{FF2B5EF4-FFF2-40B4-BE49-F238E27FC236}">
                <a16:creationId xmlns:a16="http://schemas.microsoft.com/office/drawing/2014/main" id="{7694017A-C47D-493A-96C6-EE0BCFB1C621}"/>
              </a:ext>
            </a:extLst>
          </p:cNvPr>
          <p:cNvCxnSpPr>
            <a:cxnSpLocks/>
            <a:stCxn id="41" idx="1"/>
          </p:cNvCxnSpPr>
          <p:nvPr/>
        </p:nvCxnSpPr>
        <p:spPr>
          <a:xfrm rot="10800000" flipV="1">
            <a:off x="3334862" y="3171951"/>
            <a:ext cx="2457630" cy="670598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prstDash val="dash"/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8E54FB07-3648-4BE6-B7A3-BE1C95AF1154}"/>
              </a:ext>
            </a:extLst>
          </p:cNvPr>
          <p:cNvSpPr txBox="1"/>
          <p:nvPr/>
        </p:nvSpPr>
        <p:spPr>
          <a:xfrm>
            <a:off x="1269208" y="4222717"/>
            <a:ext cx="262774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/>
            </a:pPr>
            <a:r>
              <a:rPr kumimoji="1" lang="en-US" altLang="zh-CN" sz="8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Backup the data to SCMT</a:t>
            </a:r>
            <a:endParaRPr kumimoji="1" lang="zh-CN" altLang="en-US" sz="85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C9BE6D1-C424-4D13-9595-57D82A081C78}"/>
              </a:ext>
            </a:extLst>
          </p:cNvPr>
          <p:cNvSpPr txBox="1"/>
          <p:nvPr/>
        </p:nvSpPr>
        <p:spPr>
          <a:xfrm>
            <a:off x="7087316" y="3923297"/>
            <a:ext cx="300398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 startAt="4"/>
            </a:pPr>
            <a:r>
              <a:rPr kumimoji="1" lang="en-US" altLang="zh-CN" sz="8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Enable shared service to connect SCMT</a:t>
            </a:r>
            <a:endParaRPr kumimoji="1" lang="zh-CN" altLang="en-US" sz="85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AF0831A-3F61-4D03-8587-1DA6DC3585DA}"/>
              </a:ext>
            </a:extLst>
          </p:cNvPr>
          <p:cNvSpPr txBox="1"/>
          <p:nvPr/>
        </p:nvSpPr>
        <p:spPr>
          <a:xfrm>
            <a:off x="7324904" y="1619868"/>
            <a:ext cx="1445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9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XYCloud</a:t>
            </a:r>
            <a:r>
              <a:rPr kumimoji="1" lang="en-US" altLang="zh-CN" sz="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Data Center</a:t>
            </a:r>
            <a:endParaRPr kumimoji="1" lang="zh-CN" altLang="en-US" sz="9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cxnSp>
        <p:nvCxnSpPr>
          <p:cNvPr id="53" name="曲线连接符 181">
            <a:extLst>
              <a:ext uri="{FF2B5EF4-FFF2-40B4-BE49-F238E27FC236}">
                <a16:creationId xmlns:a16="http://schemas.microsoft.com/office/drawing/2014/main" id="{29FE4820-49C5-43E5-8862-1D16524F15CA}"/>
              </a:ext>
            </a:extLst>
          </p:cNvPr>
          <p:cNvCxnSpPr>
            <a:cxnSpLocks/>
            <a:stCxn id="27" idx="2"/>
            <a:endCxn id="39" idx="2"/>
          </p:cNvCxnSpPr>
          <p:nvPr/>
        </p:nvCxnSpPr>
        <p:spPr>
          <a:xfrm rot="5400000" flipH="1">
            <a:off x="8051595" y="2289887"/>
            <a:ext cx="1" cy="3255963"/>
          </a:xfrm>
          <a:prstGeom prst="curvedConnector3">
            <a:avLst>
              <a:gd name="adj1" fmla="val -22860000000"/>
            </a:avLst>
          </a:prstGeom>
          <a:ln>
            <a:solidFill>
              <a:srgbClr val="C00000"/>
            </a:solidFill>
            <a:prstDash val="dash"/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A17068FF-9091-4939-AD49-3BF5735A80E0}"/>
              </a:ext>
            </a:extLst>
          </p:cNvPr>
          <p:cNvSpPr txBox="1"/>
          <p:nvPr/>
        </p:nvSpPr>
        <p:spPr>
          <a:xfrm>
            <a:off x="3630387" y="3664740"/>
            <a:ext cx="1426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 startAt="2"/>
            </a:pPr>
            <a:r>
              <a:rPr kumimoji="1" lang="en-US" altLang="zh-CN" sz="8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Move the server from local data center to </a:t>
            </a:r>
            <a:r>
              <a:rPr kumimoji="1" lang="en-US" altLang="zh-CN" sz="850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xycloud</a:t>
            </a:r>
            <a:r>
              <a:rPr kumimoji="1" lang="en-US" altLang="zh-CN" sz="8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data center</a:t>
            </a:r>
            <a:endParaRPr kumimoji="1" lang="zh-CN" altLang="en-US" sz="85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BB49BE5-F7E8-47C0-9471-147969E9EC4C}"/>
              </a:ext>
            </a:extLst>
          </p:cNvPr>
          <p:cNvSpPr txBox="1"/>
          <p:nvPr/>
        </p:nvSpPr>
        <p:spPr>
          <a:xfrm>
            <a:off x="7615460" y="4220526"/>
            <a:ext cx="334527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 startAt="5"/>
            </a:pPr>
            <a:r>
              <a:rPr kumimoji="1" lang="en-US" altLang="zh-CN" sz="8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Recover the data and up the VM</a:t>
            </a:r>
            <a:endParaRPr kumimoji="1" lang="zh-CN" altLang="en-US" sz="85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A68F613-ACDC-4A0D-83B4-13CC7AB9FE02}"/>
              </a:ext>
            </a:extLst>
          </p:cNvPr>
          <p:cNvSpPr txBox="1"/>
          <p:nvPr/>
        </p:nvSpPr>
        <p:spPr>
          <a:xfrm>
            <a:off x="1109636" y="4755680"/>
            <a:ext cx="9665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5"/>
                </a:solidFill>
                <a:latin typeface="+mn-ea"/>
              </a:rPr>
              <a:t>Explanation</a:t>
            </a:r>
            <a:r>
              <a:rPr lang="zh-CN" altLang="en-US" sz="1600" b="1" dirty="0">
                <a:solidFill>
                  <a:schemeClr val="accent5"/>
                </a:solidFill>
                <a:latin typeface="+mn-ea"/>
              </a:rPr>
              <a:t>：</a:t>
            </a:r>
            <a:endParaRPr lang="en-US" altLang="zh-CN" sz="1600" b="1" dirty="0">
              <a:solidFill>
                <a:schemeClr val="accent5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+mn-ea"/>
              </a:rPr>
              <a:t>Suitable for data size 30TB above, low bandwidth scenario.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+mn-ea"/>
              </a:rPr>
              <a:t>Might need apply for additional server for storing full backup in local data center and move to destination server room for incremental backup. </a:t>
            </a:r>
          </a:p>
        </p:txBody>
      </p:sp>
      <p:pic>
        <p:nvPicPr>
          <p:cNvPr id="57" name="图片 56" descr="2U服务器丝印图.png">
            <a:extLst>
              <a:ext uri="{FF2B5EF4-FFF2-40B4-BE49-F238E27FC236}">
                <a16:creationId xmlns:a16="http://schemas.microsoft.com/office/drawing/2014/main" id="{2D3DFFAB-56D7-486B-B41D-6C600916C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/>
          <a:srcRect/>
          <a:stretch>
            <a:fillRect/>
          </a:stretch>
        </p:blipFill>
        <p:spPr bwMode="auto">
          <a:xfrm>
            <a:off x="2057623" y="3719953"/>
            <a:ext cx="1261354" cy="3516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BDBC684C-0879-42F7-8364-2FA04EF018C3}"/>
              </a:ext>
            </a:extLst>
          </p:cNvPr>
          <p:cNvSpPr txBox="1"/>
          <p:nvPr/>
        </p:nvSpPr>
        <p:spPr>
          <a:xfrm>
            <a:off x="2309990" y="3552868"/>
            <a:ext cx="110327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5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SCMT in physical server</a:t>
            </a:r>
            <a:endParaRPr kumimoji="1" lang="zh-CN" altLang="en-US" sz="85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59" name="曲线连接符 181">
            <a:extLst>
              <a:ext uri="{FF2B5EF4-FFF2-40B4-BE49-F238E27FC236}">
                <a16:creationId xmlns:a16="http://schemas.microsoft.com/office/drawing/2014/main" id="{F873CC1E-8DD4-4690-ABE7-1B7A3535B214}"/>
              </a:ext>
            </a:extLst>
          </p:cNvPr>
          <p:cNvCxnSpPr>
            <a:cxnSpLocks/>
            <a:stCxn id="45" idx="0"/>
            <a:endCxn id="15" idx="0"/>
          </p:cNvCxnSpPr>
          <p:nvPr/>
        </p:nvCxnSpPr>
        <p:spPr>
          <a:xfrm rot="16200000" flipH="1" flipV="1">
            <a:off x="4720928" y="474343"/>
            <a:ext cx="388771" cy="2782616"/>
          </a:xfrm>
          <a:prstGeom prst="curvedConnector3">
            <a:avLst>
              <a:gd name="adj1" fmla="val -58801"/>
            </a:avLst>
          </a:prstGeom>
          <a:ln>
            <a:solidFill>
              <a:srgbClr val="C00000"/>
            </a:solidFill>
            <a:prstDash val="dash"/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8757EE77-CBB6-4B9A-8534-7AE0FCFFA9EB}"/>
              </a:ext>
            </a:extLst>
          </p:cNvPr>
          <p:cNvSpPr txBox="1"/>
          <p:nvPr/>
        </p:nvSpPr>
        <p:spPr>
          <a:xfrm>
            <a:off x="3890083" y="1296258"/>
            <a:ext cx="142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ea"/>
              <a:buAutoNum type="circleNumDbPlain" startAt="3"/>
            </a:pPr>
            <a:r>
              <a:rPr kumimoji="1" lang="en-US" altLang="zh-CN" sz="9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Sync incremental data</a:t>
            </a:r>
            <a:endParaRPr kumimoji="1" lang="zh-CN" altLang="en-US" sz="9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9DDCE0B-DFD1-0AE5-EBE0-3AACF673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E3707A-9791-DF0B-AD26-35E88AD9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F3DBBD-62F4-372C-6877-93AC632D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39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270" y="848496"/>
            <a:ext cx="7468730" cy="5329881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1274334" y="2198968"/>
            <a:ext cx="2757916" cy="3186114"/>
            <a:chOff x="1354503" y="2151405"/>
            <a:chExt cx="2757916" cy="3186114"/>
          </a:xfrm>
        </p:grpSpPr>
        <p:cxnSp>
          <p:nvCxnSpPr>
            <p:cNvPr id="11" name="直接连接符 7"/>
            <p:cNvCxnSpPr>
              <a:cxnSpLocks noChangeShapeType="1"/>
            </p:cNvCxnSpPr>
            <p:nvPr/>
          </p:nvCxnSpPr>
          <p:spPr bwMode="auto">
            <a:xfrm>
              <a:off x="4112419" y="2151406"/>
              <a:ext cx="0" cy="3186113"/>
            </a:xfrm>
            <a:prstGeom prst="line">
              <a:avLst/>
            </a:prstGeom>
            <a:noFill/>
            <a:ln w="57150">
              <a:solidFill>
                <a:srgbClr val="1B4F85"/>
              </a:solidFill>
              <a:round/>
            </a:ln>
          </p:spPr>
        </p:cxn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4503" y="2151405"/>
              <a:ext cx="2732859" cy="318611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5354833" y="2525580"/>
            <a:ext cx="5034572" cy="527354"/>
          </a:xfrm>
          <a:prstGeom prst="rect">
            <a:avLst/>
          </a:prstGeom>
          <a:solidFill>
            <a:srgbClr val="1B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13454" y="2525580"/>
            <a:ext cx="541378" cy="527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21"/>
          <p:cNvSpPr txBox="1">
            <a:spLocks noChangeArrowheads="1"/>
          </p:cNvSpPr>
          <p:nvPr/>
        </p:nvSpPr>
        <p:spPr bwMode="auto">
          <a:xfrm>
            <a:off x="5353937" y="2594563"/>
            <a:ext cx="503546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Tool/Platform Introduction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891240" y="2594681"/>
            <a:ext cx="385805" cy="43771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B4F8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B4F8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63798" y="3153478"/>
            <a:ext cx="5034572" cy="527354"/>
          </a:xfrm>
          <a:prstGeom prst="rect">
            <a:avLst/>
          </a:prstGeom>
          <a:solidFill>
            <a:srgbClr val="1B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13454" y="3153478"/>
            <a:ext cx="541378" cy="527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353937" y="3244753"/>
            <a:ext cx="5061460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Migration Practices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891240" y="3241383"/>
            <a:ext cx="385805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B4F85"/>
                </a:solidFill>
                <a:effectLst/>
                <a:uLnTx/>
                <a:uFillTx/>
                <a:latin typeface="+mn-ea"/>
                <a:ea typeface="+mn-ea"/>
                <a:cs typeface="微软雅黑" panose="020B0503020204020204" charset="-122"/>
              </a:rPr>
              <a:t>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B4F85"/>
              </a:solidFill>
              <a:effectLst/>
              <a:uLnTx/>
              <a:uFillTx/>
              <a:latin typeface="+mn-ea"/>
              <a:ea typeface="+mn-ea"/>
              <a:cs typeface="微软雅黑" panose="020B0503020204020204" charset="-122"/>
            </a:endParaRPr>
          </a:p>
        </p:txBody>
      </p:sp>
      <p:sp>
        <p:nvSpPr>
          <p:cNvPr id="23" name="矩形 18"/>
          <p:cNvSpPr/>
          <p:nvPr/>
        </p:nvSpPr>
        <p:spPr>
          <a:xfrm>
            <a:off x="5354834" y="3792025"/>
            <a:ext cx="5034572" cy="527354"/>
          </a:xfrm>
          <a:prstGeom prst="rect">
            <a:avLst/>
          </a:prstGeom>
          <a:solidFill>
            <a:srgbClr val="1B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矩形 19"/>
          <p:cNvSpPr/>
          <p:nvPr/>
        </p:nvSpPr>
        <p:spPr>
          <a:xfrm>
            <a:off x="4813454" y="3792025"/>
            <a:ext cx="541378" cy="527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0"/>
          <p:cNvSpPr txBox="1">
            <a:spLocks noChangeArrowheads="1"/>
          </p:cNvSpPr>
          <p:nvPr/>
        </p:nvSpPr>
        <p:spPr bwMode="auto">
          <a:xfrm>
            <a:off x="5363798" y="3836590"/>
            <a:ext cx="5016644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Migration principle 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4891240" y="3879930"/>
            <a:ext cx="385805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B4F85"/>
                </a:solidFill>
                <a:effectLst/>
                <a:uLnTx/>
                <a:uFillTx/>
                <a:latin typeface="+mn-ea"/>
                <a:ea typeface="+mn-ea"/>
                <a:cs typeface="微软雅黑" panose="020B0503020204020204" charset="-122"/>
              </a:rPr>
              <a:t>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B4F85"/>
              </a:solidFill>
              <a:effectLst/>
              <a:uLnTx/>
              <a:uFillTx/>
              <a:latin typeface="+mn-ea"/>
              <a:ea typeface="+mn-ea"/>
              <a:cs typeface="微软雅黑" panose="020B0503020204020204" charset="-122"/>
            </a:endParaRPr>
          </a:p>
        </p:txBody>
      </p:sp>
      <p:sp>
        <p:nvSpPr>
          <p:cNvPr id="28" name="矩形 19"/>
          <p:cNvSpPr/>
          <p:nvPr/>
        </p:nvSpPr>
        <p:spPr>
          <a:xfrm>
            <a:off x="4831384" y="4428519"/>
            <a:ext cx="541378" cy="527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E2BA7C-A00C-87A6-0060-7FA41C79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Sangfor Technologies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49021C9-7DEB-94AE-5472-05B6E571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CONFIDENTIAL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C73438-9B0A-C1B0-47A9-DC253B0D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cs typeface="+mn-cs"/>
              </a:rPr>
              <a:t>Page  </a:t>
            </a:r>
            <a:fld id="{6F6B6950-8D1A-4668-8374-25B44628E0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4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0554" y="2354790"/>
            <a:ext cx="4051109" cy="1028105"/>
            <a:chOff x="660554" y="2354790"/>
            <a:chExt cx="4051109" cy="1028105"/>
          </a:xfrm>
        </p:grpSpPr>
        <p:sp>
          <p:nvSpPr>
            <p:cNvPr id="6" name="矩形 5"/>
            <p:cNvSpPr/>
            <p:nvPr/>
          </p:nvSpPr>
          <p:spPr>
            <a:xfrm>
              <a:off x="660554" y="2354790"/>
              <a:ext cx="405110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>
                  <a:solidFill>
                    <a:srgbClr val="345692"/>
                  </a:solidFill>
                  <a:latin typeface="Century Gothic" panose="020B0502020202020204" pitchFamily="34" charset="0"/>
                  <a:ea typeface="微软雅黑" charset="-122"/>
                </a:rPr>
                <a:t>THANK YOU</a:t>
              </a:r>
              <a:endParaRPr lang="zh-CN" altLang="en-US" sz="5400" b="1">
                <a:solidFill>
                  <a:srgbClr val="345692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88035" y="3382895"/>
              <a:ext cx="3796145" cy="0"/>
            </a:xfrm>
            <a:prstGeom prst="line">
              <a:avLst/>
            </a:prstGeom>
            <a:ln w="12700">
              <a:solidFill>
                <a:srgbClr val="C9C9C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9" y="48950"/>
            <a:ext cx="2074679" cy="948473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0AF925-B825-FCB9-8090-034CB19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326458-4F82-3C03-B368-F65CC05D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B6C027-79CF-128F-FF0C-6BCBF69F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CF34B9-21A0-DD6A-232B-FFF79BAFADE2}"/>
              </a:ext>
            </a:extLst>
          </p:cNvPr>
          <p:cNvSpPr txBox="1"/>
          <p:nvPr/>
        </p:nvSpPr>
        <p:spPr>
          <a:xfrm>
            <a:off x="660554" y="3382895"/>
            <a:ext cx="6096000" cy="115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79BD28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Technical Support Service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79BD28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Email: tech.support@sangfor.com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79BD28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Community: community.sangfor.com</a:t>
            </a:r>
            <a:endParaRPr lang="zh-CN" altLang="en-US" sz="1600" dirty="0">
              <a:solidFill>
                <a:srgbClr val="79BD28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482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err="1">
                <a:ea typeface="微软雅黑" panose="020B0503020204020204" pitchFamily="34" charset="-122"/>
              </a:rPr>
              <a:t>Sangfor</a:t>
            </a:r>
            <a:r>
              <a:rPr lang="en-US" altLang="zh-CN">
                <a:ea typeface="微软雅黑" panose="020B0503020204020204" pitchFamily="34" charset="-122"/>
              </a:rPr>
              <a:t> Technologies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89660" y="2222665"/>
            <a:ext cx="1901371" cy="1901371"/>
          </a:xfrm>
          <a:prstGeom prst="rect">
            <a:avLst/>
          </a:prstGeom>
          <a:solidFill>
            <a:schemeClr val="accent6"/>
          </a:solidFill>
          <a:ln w="31750">
            <a:solidFill>
              <a:srgbClr val="79B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Century Gothic" panose="020B0502020202020204" pitchFamily="34" charset="0"/>
              </a:rPr>
              <a:t>PART</a:t>
            </a:r>
            <a:r>
              <a:rPr lang="zh-CN" altLang="en-US" sz="3600" b="1" dirty="0">
                <a:latin typeface="Century Gothic" panose="020B0502020202020204" pitchFamily="34" charset="0"/>
              </a:rPr>
              <a:t> </a:t>
            </a:r>
            <a:r>
              <a:rPr lang="en-US" altLang="zh-CN" sz="3600" b="1" dirty="0">
                <a:latin typeface="Century Gothic" panose="020B0502020202020204" pitchFamily="34" charset="0"/>
              </a:rPr>
              <a:t>1 </a:t>
            </a:r>
            <a:endParaRPr lang="zh-CN" alt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D5112E96-237D-7D50-225E-42650B1E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2861726"/>
            <a:ext cx="5877250" cy="6232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45692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Tool/Platform Introduction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45692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651434" y="252413"/>
            <a:ext cx="3630613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SCMT Introduction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C18481-6A53-4D2E-A26A-463DC69E9A21}"/>
              </a:ext>
            </a:extLst>
          </p:cNvPr>
          <p:cNvSpPr txBox="1"/>
          <p:nvPr/>
        </p:nvSpPr>
        <p:spPr>
          <a:xfrm>
            <a:off x="651434" y="951729"/>
            <a:ext cx="10541499" cy="519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4810" fontAlgn="auto">
              <a:lnSpc>
                <a:spcPct val="20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SANGFOR Cloud Migration Tools/Platforms (SCMT or SCMP</a:t>
            </a:r>
            <a:r>
              <a:rPr lang="en-US" altLang="zh-CN" sz="1400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) can provide production migration (P2V/V2V) capabilities and support the smooth migration of services from physical servers, mainstream virtualization platforms, and public cloud/private cloud platforms to Sangfor HCI(Sangfor Cloud)platform. It can meet the business migration requirements of the following scenarios:</a:t>
            </a:r>
            <a:endParaRPr lang="en-US" altLang="zh-CN" sz="1400" dirty="0">
              <a:latin typeface="+mn-ea"/>
              <a:sym typeface="Arial" panose="020B0604020202020204" pitchFamily="34" charset="0"/>
            </a:endParaRPr>
          </a:p>
          <a:p>
            <a:pPr marL="457200" lvl="2" indent="-285750" defTabSz="38481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+mn-ea"/>
                <a:sym typeface="Arial" panose="020B0604020202020204" pitchFamily="34" charset="0"/>
              </a:rPr>
              <a:t>P2V (Physical to Virtual): </a:t>
            </a:r>
            <a:r>
              <a:rPr lang="en-US" altLang="zh-CN" sz="1400" dirty="0">
                <a:latin typeface="+mn-ea"/>
                <a:sym typeface="Arial" panose="020B0604020202020204" pitchFamily="34" charset="0"/>
              </a:rPr>
              <a:t>Migrating the entire X86 physical server operating system to Sangfor cloud platform, including HCI or Managed cloud platforms.</a:t>
            </a:r>
          </a:p>
          <a:p>
            <a:pPr marL="457200" lvl="2" indent="-285750" defTabSz="38481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+mn-ea"/>
                <a:sym typeface="Arial" panose="020B0604020202020204" pitchFamily="34" charset="0"/>
              </a:rPr>
              <a:t>V2V (Virtual to Virtual</a:t>
            </a:r>
            <a:r>
              <a:rPr lang="en-US" altLang="zh-CN" sz="1400" dirty="0">
                <a:latin typeface="+mn-ea"/>
                <a:sym typeface="Arial" panose="020B0604020202020204" pitchFamily="34" charset="0"/>
              </a:rPr>
              <a:t>):  the virtual machine of VMware/KVM/Xen/Hyper-V and other platforms will be migrated to the Sangfor Cloud platform.</a:t>
            </a:r>
          </a:p>
          <a:p>
            <a:pPr marL="457200" lvl="2" indent="-285750" defTabSz="38481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+mn-ea"/>
                <a:sym typeface="Arial" panose="020B0604020202020204" pitchFamily="34" charset="0"/>
              </a:rPr>
              <a:t>V2C (Virtual to Cloud): </a:t>
            </a:r>
            <a:r>
              <a:rPr lang="en-US" altLang="zh-CN" sz="1400" dirty="0">
                <a:latin typeface="+mn-ea"/>
                <a:sym typeface="Arial" panose="020B0604020202020204" pitchFamily="34" charset="0"/>
              </a:rPr>
              <a:t>the same as V2V, the target is the Sangfor Cloud platform.</a:t>
            </a:r>
          </a:p>
          <a:p>
            <a:pPr marL="457200" lvl="2" indent="-285750" defTabSz="38481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+mn-ea"/>
                <a:sym typeface="Arial" panose="020B0604020202020204" pitchFamily="34" charset="0"/>
              </a:rPr>
              <a:t>C2C (Cloud to Cloud): </a:t>
            </a:r>
            <a:r>
              <a:rPr lang="en-US" altLang="zh-CN" sz="1400" dirty="0">
                <a:latin typeface="+mn-ea"/>
                <a:sym typeface="Arial" panose="020B0604020202020204" pitchFamily="34" charset="0"/>
              </a:rPr>
              <a:t>the same as V2V, the source end is the others cloud platform (such as Alibaba Cloud, Huawei Cloud, Tencent Cloud), and the destination end is the Sangfor Cloud platform. </a:t>
            </a:r>
          </a:p>
          <a:p>
            <a:pPr marL="457200" lvl="2" indent="-285750" defTabSz="38481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 sz="1400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6352D1-0155-AEB6-B72C-78A72927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D0B4EA-5461-D732-27E3-166522BC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E85629-7305-9AEE-D175-EEC65540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34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677333" y="274991"/>
            <a:ext cx="7186613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SCMT Migration Model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37EF16C-3AC1-45D4-AD47-F3279EE4A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017" y="1771111"/>
            <a:ext cx="312420" cy="3124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3FEE84F-C3DC-4525-A499-3F09DD59C755}"/>
              </a:ext>
            </a:extLst>
          </p:cNvPr>
          <p:cNvSpPr txBox="1"/>
          <p:nvPr/>
        </p:nvSpPr>
        <p:spPr>
          <a:xfrm>
            <a:off x="10080262" y="1770389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Bare Metal Restore</a:t>
            </a:r>
            <a:endParaRPr lang="zh-CN" altLang="en-US" sz="1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2F0069B-2028-4096-BF0C-560F3DEFD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537" y="2338515"/>
            <a:ext cx="521970" cy="49587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AE6A7F0-6AD1-4AE1-8CF1-5F6FF336F3A1}"/>
              </a:ext>
            </a:extLst>
          </p:cNvPr>
          <p:cNvSpPr txBox="1"/>
          <p:nvPr/>
        </p:nvSpPr>
        <p:spPr>
          <a:xfrm>
            <a:off x="10138265" y="2432562"/>
            <a:ext cx="1338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Windows</a:t>
            </a:r>
            <a:r>
              <a:rPr lang="zh-CN" altLang="en-US" sz="1400" dirty="0"/>
              <a:t> </a:t>
            </a:r>
            <a:r>
              <a:rPr lang="en-US" altLang="zh-CN" sz="1400" dirty="0"/>
              <a:t>Agent</a:t>
            </a:r>
            <a:endParaRPr lang="zh-CN" altLang="en-US" sz="1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F7711BD-16F4-44D3-A1AA-61F5B2832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365" y="2989739"/>
            <a:ext cx="583380" cy="49587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8D84712-8FB4-4B7C-BEA9-ED84237315C8}"/>
              </a:ext>
            </a:extLst>
          </p:cNvPr>
          <p:cNvSpPr txBox="1"/>
          <p:nvPr/>
        </p:nvSpPr>
        <p:spPr>
          <a:xfrm>
            <a:off x="10168745" y="3089667"/>
            <a:ext cx="1040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Linux</a:t>
            </a:r>
            <a:r>
              <a:rPr lang="zh-CN" altLang="en-US" sz="1400" dirty="0"/>
              <a:t> </a:t>
            </a:r>
            <a:r>
              <a:rPr lang="en-US" altLang="zh-CN" sz="1400" dirty="0"/>
              <a:t>Agent</a:t>
            </a:r>
            <a:endParaRPr lang="zh-CN" altLang="en-US" sz="1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E60F390-52A3-4AB3-B108-2DAB67753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782" y="3838081"/>
            <a:ext cx="411480" cy="40386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4378C74-4698-4819-B04D-05C04AD5C0AA}"/>
              </a:ext>
            </a:extLst>
          </p:cNvPr>
          <p:cNvSpPr txBox="1"/>
          <p:nvPr/>
        </p:nvSpPr>
        <p:spPr>
          <a:xfrm>
            <a:off x="10188183" y="3934164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SCMT(VM)</a:t>
            </a:r>
            <a:endParaRPr lang="zh-CN" alt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15C299-3D92-4CE1-8652-AD70F30A8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11" y="1347623"/>
            <a:ext cx="8673570" cy="4468635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023E1DE-081D-BA07-26BD-2AF2ACB7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C31AE8-5A70-BC71-071E-D0F9CEFF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C58858-8228-469B-2995-2A5E65E5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38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75734" y="282131"/>
            <a:ext cx="2743200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Components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C18481-6A53-4D2E-A26A-463DC69E9A21}"/>
              </a:ext>
            </a:extLst>
          </p:cNvPr>
          <p:cNvSpPr txBox="1"/>
          <p:nvPr/>
        </p:nvSpPr>
        <p:spPr>
          <a:xfrm>
            <a:off x="575734" y="1784882"/>
            <a:ext cx="4614833" cy="309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  <a:latin typeface="+mn-ea"/>
              </a:rPr>
              <a:t>Server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VMA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File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- Import into HCI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ISO File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For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physical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server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deployment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For HCI version before 6.0.0 need to use ISO for deployment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  <a:latin typeface="+mn-ea"/>
              </a:rPr>
              <a:t>Materials and package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Sangfor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Community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B6CD78-4924-40EA-B2E6-CEE750A696D5}"/>
              </a:ext>
            </a:extLst>
          </p:cNvPr>
          <p:cNvSpPr txBox="1"/>
          <p:nvPr/>
        </p:nvSpPr>
        <p:spPr>
          <a:xfrm>
            <a:off x="5727387" y="1784882"/>
            <a:ext cx="5190629" cy="346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  <a:latin typeface="+mn-ea"/>
              </a:rPr>
              <a:t>Source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Physical server/VM- Agent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VMware(5.5-7.0)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Agentless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  <a:latin typeface="+mn-ea"/>
              </a:rPr>
              <a:t>Destination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Bare metal restore ISO – To construct destination VM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SANGFOR HCI6.0.0R5, 6.3.0, 6.3.0R1, 6.3.0R2 – Automatically create destination VM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2111E46-C2BD-C541-C23D-3EB00E39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9C61BF-56F2-908C-7DD9-0CAAF0F2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E9405B-B3FD-B2D8-2FB3-653CF2CD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38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75734" y="284869"/>
            <a:ext cx="7186613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Main features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49C3C-2B59-4EDC-9865-6D57704A1676}"/>
              </a:ext>
            </a:extLst>
          </p:cNvPr>
          <p:cNvSpPr txBox="1"/>
          <p:nvPr/>
        </p:nvSpPr>
        <p:spPr>
          <a:xfrm>
            <a:off x="575734" y="853352"/>
            <a:ext cx="10803466" cy="54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The migration process does not need to interrupt the source server production, while only needs to temporarily suspend the production when switching service.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Migration supports manual service switching to ensure the production downtime is under control.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After SCMT connected to the HCI platform, VM configuration will be available when creating migration task which simplified the configuration operation before and after migration.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For virtual machines migrated to the HCI platform will automatically install </a:t>
            </a:r>
            <a:r>
              <a:rPr lang="en-US" altLang="zh-CN" sz="1600" dirty="0" err="1">
                <a:latin typeface="+mn-ea"/>
              </a:rPr>
              <a:t>vmtools</a:t>
            </a:r>
            <a:r>
              <a:rPr lang="zh-CN" altLang="en-US" sz="1600" dirty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Migration supports effective data replication, encryption, compression, bandwidth speed limit, and resumable syncing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Support hot backup (CDP+HA) for migration to reduce service switching time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Hot backup is based on the operating system layer, and can use the backup data to create a new destination machine without manually creating an operating system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5E10B8-35A2-6D0E-3C51-38876926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95F236-4AE0-4E34-7F6C-2C9EFA6A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8D0663-7087-38CA-693C-FD84FDA4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2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92050" y="278377"/>
            <a:ext cx="7186613" cy="4333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>
                <a:solidFill>
                  <a:srgbClr val="345692"/>
                </a:solidFill>
              </a:rPr>
              <a:t>Compatibility List</a:t>
            </a:r>
            <a:endParaRPr kumimoji="1" lang="zh-CN" altLang="en-US" b="1" dirty="0">
              <a:solidFill>
                <a:srgbClr val="345692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55AFAC-CA92-42FD-B003-2BF35C872C5B}"/>
              </a:ext>
            </a:extLst>
          </p:cNvPr>
          <p:cNvSpPr txBox="1"/>
          <p:nvPr/>
        </p:nvSpPr>
        <p:spPr>
          <a:xfrm>
            <a:off x="592050" y="1300187"/>
            <a:ext cx="9763531" cy="4527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Operating System: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Mainstream Windows and Linux with 32/64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bits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Filesystem: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ext2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ext3, ext4, </a:t>
            </a:r>
            <a:r>
              <a:rPr lang="en-US" altLang="zh-CN" sz="1600" b="0" i="0" u="none" strike="noStrike" dirty="0" err="1">
                <a:solidFill>
                  <a:srgbClr val="000000"/>
                </a:solidFill>
                <a:effectLst/>
                <a:latin typeface="+mn-ea"/>
              </a:rPr>
              <a:t>xfs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FAT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FAT32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 err="1">
                <a:solidFill>
                  <a:srgbClr val="000000"/>
                </a:solidFill>
                <a:effectLst/>
                <a:latin typeface="+mn-ea"/>
              </a:rPr>
              <a:t>exFAT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NTFS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Refs</a:t>
            </a:r>
            <a:endParaRPr lang="en-US" altLang="zh-CN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Device Format: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LVM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GPT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MBR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Dynamic Volume, Spanned Volume, Striped Volume</a:t>
            </a:r>
            <a:endParaRPr lang="en-US" altLang="zh-CN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Precaution: 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Raw disk is not supported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+mn-ea"/>
              </a:rPr>
              <a:t>VMware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+mn-ea"/>
              </a:rPr>
              <a:t>ESXi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: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5.5 / 6.0 / 6.5 / 6.7 / 7.0</a:t>
            </a:r>
            <a:endParaRPr lang="en-US" altLang="zh-CN" sz="1400" b="0" i="0" u="none" strike="noStrike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VMware vSphere :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+mn-ea"/>
              </a:rPr>
              <a:t>5.5 / 6.0 / 6.5 / 6.7 / 7.0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b="0" i="0" u="none" strike="noStrike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SANGFOR HCI :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For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6.0.0R5, 6.3.0, 6.3.0R1, 6.3.0R2, support destination VM auto creation(support API integration).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For other version, manual creation of destination VM is required. </a:t>
            </a:r>
            <a:endParaRPr lang="en-US" altLang="zh-CN" sz="1400" b="0" i="0" u="none" strike="noStrike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37076B-F408-68B6-108A-F4A680D9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Sangfor Technologies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9FBCC3-2A0B-C4DE-475B-C604FA44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83DF1E-D915-93F0-40DA-D5406DC3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3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err="1">
                <a:ea typeface="微软雅黑" panose="020B0503020204020204" pitchFamily="34" charset="-122"/>
              </a:rPr>
              <a:t>Sangfor</a:t>
            </a:r>
            <a:r>
              <a:rPr lang="en-US" altLang="zh-CN">
                <a:ea typeface="微软雅黑" panose="020B0503020204020204" pitchFamily="34" charset="-122"/>
              </a:rPr>
              <a:t> Technologies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微软雅黑" panose="020B0503020204020204" pitchFamily="34" charset="-122"/>
              </a:rPr>
              <a:t>CONFIDENTIAL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89660" y="2222665"/>
            <a:ext cx="1901371" cy="1901371"/>
          </a:xfrm>
          <a:prstGeom prst="rect">
            <a:avLst/>
          </a:prstGeom>
          <a:solidFill>
            <a:schemeClr val="accent6"/>
          </a:solidFill>
          <a:ln w="31750">
            <a:solidFill>
              <a:srgbClr val="79B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Century Gothic" panose="020B0502020202020204" pitchFamily="34" charset="0"/>
              </a:rPr>
              <a:t>PART</a:t>
            </a:r>
            <a:r>
              <a:rPr lang="zh-CN" altLang="en-US" sz="3600" b="1" dirty="0">
                <a:latin typeface="Century Gothic" panose="020B0502020202020204" pitchFamily="34" charset="0"/>
              </a:rPr>
              <a:t> </a:t>
            </a:r>
            <a:r>
              <a:rPr lang="en-US" altLang="zh-CN" sz="3600" b="1" dirty="0">
                <a:latin typeface="Century Gothic" panose="020B0502020202020204" pitchFamily="34" charset="0"/>
              </a:rPr>
              <a:t>2 </a:t>
            </a:r>
            <a:endParaRPr lang="zh-CN" alt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68851156-A2EA-431B-F612-020FE11AD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3" y="2861726"/>
            <a:ext cx="2185535" cy="6232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45692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Practices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45692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entury Gothic"/>
        <a:ea typeface="Century Gothic"/>
        <a:cs typeface=""/>
      </a:majorFont>
      <a:minorFont>
        <a:latin typeface="Century Gothic"/>
        <a:ea typeface="Century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08118EB6E1F4E8ADEC71C22DD4A2C" ma:contentTypeVersion="16" ma:contentTypeDescription="Create a new document." ma:contentTypeScope="" ma:versionID="b77b5222856d3dcf2d5738af961a2c6b">
  <xsd:schema xmlns:xsd="http://www.w3.org/2001/XMLSchema" xmlns:xs="http://www.w3.org/2001/XMLSchema" xmlns:p="http://schemas.microsoft.com/office/2006/metadata/properties" xmlns:ns2="7ab86252-f4d6-4a40-bcea-511368cca547" xmlns:ns3="e56445a7-7226-47cb-9595-10b885804ec0" targetNamespace="http://schemas.microsoft.com/office/2006/metadata/properties" ma:root="true" ma:fieldsID="b1ec0fae3c1893196474c850814fb445" ns2:_="" ns3:_="">
    <xsd:import namespace="7ab86252-f4d6-4a40-bcea-511368cca547"/>
    <xsd:import namespace="e56445a7-7226-47cb-9595-10b885804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86252-f4d6-4a40-bcea-511368cca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51b44ea-28e9-4fe5-8926-633c4c6243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445a7-7226-47cb-9595-10b885804e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3b8532b-31bb-4838-8864-a383440440a7}" ma:internalName="TaxCatchAll" ma:showField="CatchAllData" ma:web="e56445a7-7226-47cb-9595-10b885804e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6445a7-7226-47cb-9595-10b885804ec0" xsi:nil="true"/>
    <lcf76f155ced4ddcb4097134ff3c332f xmlns="7ab86252-f4d6-4a40-bcea-511368cca54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2FD684-333B-45D5-A634-AB670FF6886D}">
  <ds:schemaRefs>
    <ds:schemaRef ds:uri="7ab86252-f4d6-4a40-bcea-511368cca547"/>
    <ds:schemaRef ds:uri="e56445a7-7226-47cb-9595-10b885804e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CAC335-5F08-4C83-9896-E8F1F7106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C1D962-0A4B-4BE8-B973-3F4612469E10}">
  <ds:schemaRefs>
    <ds:schemaRef ds:uri="7ab86252-f4d6-4a40-bcea-511368cca547"/>
    <ds:schemaRef ds:uri="e56445a7-7226-47cb-9595-10b885804e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1987</Words>
  <Application>Microsoft Office PowerPoint</Application>
  <PresentationFormat>宽屏</PresentationFormat>
  <Paragraphs>401</Paragraphs>
  <Slides>20</Slides>
  <Notes>10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微软雅黑</vt:lpstr>
      <vt:lpstr>Arial</vt:lpstr>
      <vt:lpstr>Calibri</vt:lpstr>
      <vt:lpstr>Century Gothic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2019</dc:creator>
  <cp:lastModifiedBy>Scott Zeng</cp:lastModifiedBy>
  <cp:revision>2</cp:revision>
  <dcterms:created xsi:type="dcterms:W3CDTF">2019-02-27T02:00:39Z</dcterms:created>
  <dcterms:modified xsi:type="dcterms:W3CDTF">2024-03-14T03:47:34Z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0x01010069108118EB6E1F4E8ADEC71C22DD4A2C</vt:lpwstr>
  </property>
  <property fmtid="{D5CDD505-2E9C-101B-9397-08002B2CF9AE}" pid="3" name="MediaServiceImageTags">
    <vt:lpwstr/>
  </property>
</Properties>
</file>